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717" r:id="rId1"/>
  </p:sldMasterIdLst>
  <p:notesMasterIdLst>
    <p:notesMasterId r:id="rId10"/>
  </p:notesMasterIdLst>
  <p:handoutMasterIdLst>
    <p:handoutMasterId r:id="rId11"/>
  </p:handoutMasterIdLst>
  <p:sldIdLst>
    <p:sldId id="276" r:id="rId2"/>
    <p:sldId id="345" r:id="rId3"/>
    <p:sldId id="324" r:id="rId4"/>
    <p:sldId id="329" r:id="rId5"/>
    <p:sldId id="335" r:id="rId6"/>
    <p:sldId id="316" r:id="rId7"/>
    <p:sldId id="343" r:id="rId8"/>
    <p:sldId id="340" r:id="rId9"/>
  </p:sldIdLst>
  <p:sldSz cx="9144000" cy="6858000" type="letter"/>
  <p:notesSz cx="666273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E1FF"/>
    <a:srgbClr val="CCFF33"/>
    <a:srgbClr val="FFFF79"/>
    <a:srgbClr val="006260"/>
    <a:srgbClr val="006600"/>
    <a:srgbClr val="008000"/>
    <a:srgbClr val="FFFF7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2476" autoAdjust="0"/>
  </p:normalViewPr>
  <p:slideViewPr>
    <p:cSldViewPr>
      <p:cViewPr varScale="1">
        <p:scale>
          <a:sx n="50" d="100"/>
          <a:sy n="50" d="100"/>
        </p:scale>
        <p:origin x="14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9C09F-1F61-4AD4-A14F-AC823E614CC8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153826A-4DAD-4BA2-851E-EB4F85A41EEA}">
      <dgm:prSet phldrT="[Text]" custT="1"/>
      <dgm:spPr/>
      <dgm:t>
        <a:bodyPr/>
        <a:lstStyle/>
        <a:p>
          <a:r>
            <a:rPr lang="de-DE" sz="1100" b="1"/>
            <a:t>Verträge</a:t>
          </a:r>
          <a:endParaRPr lang="en-GB" sz="1100" b="1" dirty="0"/>
        </a:p>
      </dgm:t>
    </dgm:pt>
    <dgm:pt modelId="{EF2DCD5C-6311-4987-9DB4-2424635CCA9C}" type="parTrans" cxnId="{74372922-D177-4B83-9F8C-97EF6893C95D}">
      <dgm:prSet/>
      <dgm:spPr/>
      <dgm:t>
        <a:bodyPr/>
        <a:lstStyle/>
        <a:p>
          <a:endParaRPr lang="en-GB" sz="2000"/>
        </a:p>
      </dgm:t>
    </dgm:pt>
    <dgm:pt modelId="{33A407E6-6D73-45F0-BCAB-85FC8DAD2C76}" type="sibTrans" cxnId="{74372922-D177-4B83-9F8C-97EF6893C95D}">
      <dgm:prSet/>
      <dgm:spPr/>
      <dgm:t>
        <a:bodyPr/>
        <a:lstStyle/>
        <a:p>
          <a:endParaRPr lang="en-GB" sz="2000"/>
        </a:p>
      </dgm:t>
    </dgm:pt>
    <dgm:pt modelId="{A0D2C87B-A757-40D9-A925-5C35035EFBC2}">
      <dgm:prSet phldrT="[Text]" custT="1"/>
      <dgm:spPr/>
      <dgm:t>
        <a:bodyPr/>
        <a:lstStyle/>
        <a:p>
          <a:r>
            <a:rPr lang="de-DE" sz="900" dirty="0"/>
            <a:t>Individuelle Verträge</a:t>
          </a:r>
          <a:endParaRPr lang="en-GB" sz="900" dirty="0"/>
        </a:p>
      </dgm:t>
    </dgm:pt>
    <dgm:pt modelId="{FF61580D-EC79-4C8A-AAAA-E4C9C99871A1}" type="parTrans" cxnId="{6842AF32-449F-430E-B132-4C4CBEE0A1BD}">
      <dgm:prSet/>
      <dgm:spPr/>
      <dgm:t>
        <a:bodyPr/>
        <a:lstStyle/>
        <a:p>
          <a:endParaRPr lang="en-GB" sz="2000"/>
        </a:p>
      </dgm:t>
    </dgm:pt>
    <dgm:pt modelId="{F85422AB-C84C-4A05-A99B-1B6354D3101F}" type="sibTrans" cxnId="{6842AF32-449F-430E-B132-4C4CBEE0A1BD}">
      <dgm:prSet/>
      <dgm:spPr/>
      <dgm:t>
        <a:bodyPr/>
        <a:lstStyle/>
        <a:p>
          <a:endParaRPr lang="en-GB" sz="2000"/>
        </a:p>
      </dgm:t>
    </dgm:pt>
    <dgm:pt modelId="{1CA06A42-6BB7-4694-A0B5-75F0C53074BB}">
      <dgm:prSet phldrT="[Text]" custT="1"/>
      <dgm:spPr/>
      <dgm:t>
        <a:bodyPr/>
        <a:lstStyle/>
        <a:p>
          <a:r>
            <a:rPr lang="de-DE" sz="900" dirty="0"/>
            <a:t>Kollektiv</a:t>
          </a:r>
        </a:p>
        <a:p>
          <a:r>
            <a:rPr lang="de-DE" sz="900" dirty="0"/>
            <a:t>Verträge </a:t>
          </a:r>
          <a:endParaRPr lang="en-GB" sz="900" dirty="0"/>
        </a:p>
      </dgm:t>
    </dgm:pt>
    <dgm:pt modelId="{282F98D3-9C22-4A72-A87B-3716D512CB15}" type="parTrans" cxnId="{24B07268-F48F-422D-A3C2-7B15043FA505}">
      <dgm:prSet/>
      <dgm:spPr/>
      <dgm:t>
        <a:bodyPr/>
        <a:lstStyle/>
        <a:p>
          <a:endParaRPr lang="en-GB" sz="2000"/>
        </a:p>
      </dgm:t>
    </dgm:pt>
    <dgm:pt modelId="{A4F10DA5-2904-4A06-B6FA-EA0243FDB454}" type="sibTrans" cxnId="{24B07268-F48F-422D-A3C2-7B15043FA505}">
      <dgm:prSet/>
      <dgm:spPr/>
      <dgm:t>
        <a:bodyPr/>
        <a:lstStyle/>
        <a:p>
          <a:endParaRPr lang="en-GB" sz="2000"/>
        </a:p>
      </dgm:t>
    </dgm:pt>
    <dgm:pt modelId="{30FA00D3-A27A-42A9-A56E-6C037828EE38}">
      <dgm:prSet phldrT="[Text]" custT="1"/>
      <dgm:spPr/>
      <dgm:t>
        <a:bodyPr/>
        <a:lstStyle/>
        <a:p>
          <a:r>
            <a:rPr lang="de-DE" sz="900" dirty="0"/>
            <a:t>Allg. Geschäfts-bedingungen</a:t>
          </a:r>
          <a:endParaRPr lang="en-GB" sz="900" dirty="0"/>
        </a:p>
      </dgm:t>
    </dgm:pt>
    <dgm:pt modelId="{D6A79B24-05FD-4002-8974-8D8F00672CD9}" type="parTrans" cxnId="{8642713C-D00A-41DC-8FF2-384DC6B4A19C}">
      <dgm:prSet/>
      <dgm:spPr/>
      <dgm:t>
        <a:bodyPr/>
        <a:lstStyle/>
        <a:p>
          <a:endParaRPr lang="en-GB" sz="2000"/>
        </a:p>
      </dgm:t>
    </dgm:pt>
    <dgm:pt modelId="{24C712D8-0B10-4823-ADCF-F81CFEC0F4FE}" type="sibTrans" cxnId="{8642713C-D00A-41DC-8FF2-384DC6B4A19C}">
      <dgm:prSet/>
      <dgm:spPr/>
      <dgm:t>
        <a:bodyPr/>
        <a:lstStyle/>
        <a:p>
          <a:endParaRPr lang="en-GB" sz="2000"/>
        </a:p>
      </dgm:t>
    </dgm:pt>
    <dgm:pt modelId="{86C2A3EF-CF98-4E60-BA00-2AD9817FA29D}">
      <dgm:prSet phldrT="[Text]" custT="1"/>
      <dgm:spPr/>
      <dgm:t>
        <a:bodyPr/>
        <a:lstStyle/>
        <a:p>
          <a:r>
            <a:rPr lang="en-GB" sz="900" dirty="0" err="1"/>
            <a:t>Satzungen</a:t>
          </a:r>
          <a:endParaRPr lang="en-GB" sz="900" dirty="0"/>
        </a:p>
      </dgm:t>
    </dgm:pt>
    <dgm:pt modelId="{BF8A9FAB-F7BB-44CD-8754-DE328149AF23}" type="parTrans" cxnId="{DC54DE3B-4843-4E67-BB38-BFDBEBD06071}">
      <dgm:prSet/>
      <dgm:spPr/>
      <dgm:t>
        <a:bodyPr/>
        <a:lstStyle/>
        <a:p>
          <a:endParaRPr lang="en-GB" sz="2000"/>
        </a:p>
      </dgm:t>
    </dgm:pt>
    <dgm:pt modelId="{4597768D-0315-4D1A-BCC6-CA7AB47EB81B}" type="sibTrans" cxnId="{DC54DE3B-4843-4E67-BB38-BFDBEBD06071}">
      <dgm:prSet/>
      <dgm:spPr/>
      <dgm:t>
        <a:bodyPr/>
        <a:lstStyle/>
        <a:p>
          <a:endParaRPr lang="en-GB" sz="2000"/>
        </a:p>
      </dgm:t>
    </dgm:pt>
    <dgm:pt modelId="{30F9DAE5-300C-49D4-A9D8-E8B03060112E}">
      <dgm:prSet phldrT="[Text]" custT="1"/>
      <dgm:spPr/>
      <dgm:t>
        <a:bodyPr/>
        <a:lstStyle/>
        <a:p>
          <a:r>
            <a:rPr lang="de-DE" sz="900" dirty="0"/>
            <a:t>Tarifvertrag</a:t>
          </a:r>
          <a:endParaRPr lang="en-GB" sz="900" dirty="0"/>
        </a:p>
      </dgm:t>
    </dgm:pt>
    <dgm:pt modelId="{487734C8-5183-47B6-928C-4C2560BB6EBE}" type="parTrans" cxnId="{2694DDF8-594D-46C2-A648-E986737AFE37}">
      <dgm:prSet/>
      <dgm:spPr/>
      <dgm:t>
        <a:bodyPr/>
        <a:lstStyle/>
        <a:p>
          <a:endParaRPr lang="en-GB" sz="2000"/>
        </a:p>
      </dgm:t>
    </dgm:pt>
    <dgm:pt modelId="{59F96B1E-65C4-4C3A-A1DF-CE3DB02C2F7C}" type="sibTrans" cxnId="{2694DDF8-594D-46C2-A648-E986737AFE37}">
      <dgm:prSet/>
      <dgm:spPr/>
      <dgm:t>
        <a:bodyPr/>
        <a:lstStyle/>
        <a:p>
          <a:endParaRPr lang="en-GB" sz="2000"/>
        </a:p>
      </dgm:t>
    </dgm:pt>
    <dgm:pt modelId="{C72D486D-831A-4FE2-8620-73F2B67881F9}">
      <dgm:prSet phldrT="[Text]" custT="1"/>
      <dgm:spPr/>
      <dgm:t>
        <a:bodyPr/>
        <a:lstStyle/>
        <a:p>
          <a:r>
            <a:rPr lang="en-GB" sz="900" dirty="0"/>
            <a:t>Soft Law </a:t>
          </a:r>
          <a:r>
            <a:rPr lang="en-GB" sz="900" dirty="0" err="1"/>
            <a:t>Prinzipien</a:t>
          </a:r>
          <a:endParaRPr lang="en-GB" sz="900" dirty="0"/>
        </a:p>
      </dgm:t>
    </dgm:pt>
    <dgm:pt modelId="{DC75B9C9-B0E9-41E3-8743-3EEDC722F96E}" type="parTrans" cxnId="{3876F6AE-46D6-4D0D-99DF-1277CF514444}">
      <dgm:prSet/>
      <dgm:spPr/>
      <dgm:t>
        <a:bodyPr/>
        <a:lstStyle/>
        <a:p>
          <a:endParaRPr lang="en-GB" sz="2000"/>
        </a:p>
      </dgm:t>
    </dgm:pt>
    <dgm:pt modelId="{A1397E10-CF1C-406A-AEA7-AA0FC5198A4F}" type="sibTrans" cxnId="{3876F6AE-46D6-4D0D-99DF-1277CF514444}">
      <dgm:prSet/>
      <dgm:spPr/>
      <dgm:t>
        <a:bodyPr/>
        <a:lstStyle/>
        <a:p>
          <a:endParaRPr lang="en-GB" sz="2000"/>
        </a:p>
      </dgm:t>
    </dgm:pt>
    <dgm:pt modelId="{2EAF549C-01F1-4A6C-866E-65B5344C633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dirty="0" err="1"/>
            <a:t>Verwahrung</a:t>
          </a:r>
          <a:endParaRPr lang="en-GB" sz="9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dirty="0" err="1"/>
            <a:t>Leihe</a:t>
          </a:r>
          <a:r>
            <a:rPr lang="en-GB" sz="900" dirty="0"/>
            <a:t>           </a:t>
          </a:r>
          <a:r>
            <a:rPr lang="en-GB" sz="900" dirty="0" err="1"/>
            <a:t>Darlehen</a:t>
          </a:r>
          <a:endParaRPr lang="en-GB" sz="900" dirty="0"/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dirty="0"/>
        </a:p>
      </dgm:t>
    </dgm:pt>
    <dgm:pt modelId="{28C4E09B-FE26-4187-88A3-760B58A8FC4F}" type="parTrans" cxnId="{E2EEBD7D-C38A-4582-AB42-0EBE542F3C03}">
      <dgm:prSet/>
      <dgm:spPr/>
      <dgm:t>
        <a:bodyPr/>
        <a:lstStyle/>
        <a:p>
          <a:endParaRPr lang="en-GB" sz="2000"/>
        </a:p>
      </dgm:t>
    </dgm:pt>
    <dgm:pt modelId="{BE351D14-8D75-48ED-9780-27AB5AD6BC80}" type="sibTrans" cxnId="{E2EEBD7D-C38A-4582-AB42-0EBE542F3C03}">
      <dgm:prSet/>
      <dgm:spPr/>
      <dgm:t>
        <a:bodyPr/>
        <a:lstStyle/>
        <a:p>
          <a:endParaRPr lang="en-GB" sz="2000"/>
        </a:p>
      </dgm:t>
    </dgm:pt>
    <dgm:pt modelId="{DFB9DE63-7784-4D72-8533-FEE5AFAB82EB}">
      <dgm:prSet phldrT="[Text]" custT="1"/>
      <dgm:spPr/>
      <dgm:t>
        <a:bodyPr/>
        <a:lstStyle/>
        <a:p>
          <a:r>
            <a:rPr lang="de-DE" sz="900" dirty="0"/>
            <a:t>Einmalverträge  (Wille)</a:t>
          </a:r>
          <a:endParaRPr lang="en-GB" sz="900" dirty="0"/>
        </a:p>
      </dgm:t>
    </dgm:pt>
    <dgm:pt modelId="{1845CE90-7958-4146-AFCB-A941359E40B7}" type="parTrans" cxnId="{4C08885C-5745-43DE-A9A4-7CAD6BAE32F9}">
      <dgm:prSet/>
      <dgm:spPr/>
      <dgm:t>
        <a:bodyPr/>
        <a:lstStyle/>
        <a:p>
          <a:endParaRPr lang="en-GB" sz="2000"/>
        </a:p>
      </dgm:t>
    </dgm:pt>
    <dgm:pt modelId="{4FB8F119-908F-4066-9D6C-30B49F1E9D21}" type="sibTrans" cxnId="{4C08885C-5745-43DE-A9A4-7CAD6BAE32F9}">
      <dgm:prSet/>
      <dgm:spPr/>
      <dgm:t>
        <a:bodyPr/>
        <a:lstStyle/>
        <a:p>
          <a:endParaRPr lang="en-GB" sz="2000"/>
        </a:p>
      </dgm:t>
    </dgm:pt>
    <dgm:pt modelId="{5116ECD0-9E3A-45E5-8AC2-ABADD19A921B}">
      <dgm:prSet phldrT="[Text]" custT="1"/>
      <dgm:spPr/>
      <dgm:t>
        <a:bodyPr/>
        <a:lstStyle/>
        <a:p>
          <a:r>
            <a:rPr lang="de-DE" sz="900" dirty="0"/>
            <a:t>Dauerschuld-verhältnisse</a:t>
          </a:r>
          <a:endParaRPr lang="en-GB" sz="900" dirty="0"/>
        </a:p>
      </dgm:t>
    </dgm:pt>
    <dgm:pt modelId="{4DA118F0-777F-47CD-8DE3-49DA8E64203C}" type="parTrans" cxnId="{63DF279B-2867-4106-B15F-6F1F2B8FE45E}">
      <dgm:prSet/>
      <dgm:spPr/>
      <dgm:t>
        <a:bodyPr/>
        <a:lstStyle/>
        <a:p>
          <a:endParaRPr lang="en-GB" sz="2000"/>
        </a:p>
      </dgm:t>
    </dgm:pt>
    <dgm:pt modelId="{E2FF6D62-213D-434B-B1A5-B9AFDE232DB8}" type="sibTrans" cxnId="{63DF279B-2867-4106-B15F-6F1F2B8FE45E}">
      <dgm:prSet/>
      <dgm:spPr/>
      <dgm:t>
        <a:bodyPr/>
        <a:lstStyle/>
        <a:p>
          <a:endParaRPr lang="en-GB" sz="2000"/>
        </a:p>
      </dgm:t>
    </dgm:pt>
    <dgm:pt modelId="{4D7B3EEE-268E-4F6B-BB7A-CD1B0EE8F9C9}">
      <dgm:prSet phldrT="[Text]" custT="1"/>
      <dgm:spPr/>
      <dgm:t>
        <a:bodyPr/>
        <a:lstStyle/>
        <a:p>
          <a:r>
            <a:rPr lang="de-DE" sz="900" dirty="0"/>
            <a:t>Individuelle Verträge, Rechtsgeschäfte</a:t>
          </a:r>
        </a:p>
        <a:p>
          <a:r>
            <a:rPr lang="de-DE" sz="900" dirty="0"/>
            <a:t>(Vertragsfreiheit, Privatautonomie)</a:t>
          </a:r>
          <a:endParaRPr lang="en-GB" sz="900" dirty="0"/>
        </a:p>
      </dgm:t>
    </dgm:pt>
    <dgm:pt modelId="{F5F9FF61-4F5D-47FE-A5B9-739145AB7CFF}" type="parTrans" cxnId="{B841E041-A50D-40B0-AAE4-37755386F29C}">
      <dgm:prSet/>
      <dgm:spPr/>
      <dgm:t>
        <a:bodyPr/>
        <a:lstStyle/>
        <a:p>
          <a:endParaRPr lang="en-GB" sz="2000"/>
        </a:p>
      </dgm:t>
    </dgm:pt>
    <dgm:pt modelId="{4FAEAA8B-2C0E-48E6-B9EE-4EB064A79397}" type="sibTrans" cxnId="{B841E041-A50D-40B0-AAE4-37755386F29C}">
      <dgm:prSet/>
      <dgm:spPr/>
      <dgm:t>
        <a:bodyPr/>
        <a:lstStyle/>
        <a:p>
          <a:endParaRPr lang="en-GB" sz="2000"/>
        </a:p>
      </dgm:t>
    </dgm:pt>
    <dgm:pt modelId="{B6EA3D05-EBEF-472C-A7A6-F089800EC7E9}">
      <dgm:prSet phldrT="[Text]" custT="1"/>
      <dgm:spPr/>
      <dgm:t>
        <a:bodyPr/>
        <a:lstStyle/>
        <a:p>
          <a:r>
            <a:rPr lang="de-DE" sz="900" dirty="0"/>
            <a:t>Gesellschaftsvertrag (Verfassung, Gesetze)</a:t>
          </a:r>
          <a:endParaRPr lang="en-GB" sz="900" dirty="0"/>
        </a:p>
      </dgm:t>
    </dgm:pt>
    <dgm:pt modelId="{45C44286-B85C-4FA8-B2DC-B272272B71B0}" type="parTrans" cxnId="{D85C7924-454F-4D03-BE9F-55F1763A6BFC}">
      <dgm:prSet/>
      <dgm:spPr/>
      <dgm:t>
        <a:bodyPr/>
        <a:lstStyle/>
        <a:p>
          <a:endParaRPr lang="en-GB" sz="2000"/>
        </a:p>
      </dgm:t>
    </dgm:pt>
    <dgm:pt modelId="{DE73ED99-9428-4D0C-A090-DABE17037DB9}" type="sibTrans" cxnId="{D85C7924-454F-4D03-BE9F-55F1763A6BFC}">
      <dgm:prSet/>
      <dgm:spPr/>
      <dgm:t>
        <a:bodyPr/>
        <a:lstStyle/>
        <a:p>
          <a:endParaRPr lang="en-GB" sz="2000"/>
        </a:p>
      </dgm:t>
    </dgm:pt>
    <dgm:pt modelId="{3D2E152C-3E87-4C7B-B8D3-62129440DAC9}">
      <dgm:prSet phldrT="[Text]" custT="1"/>
      <dgm:spPr/>
      <dgm:t>
        <a:bodyPr/>
        <a:lstStyle/>
        <a:p>
          <a:r>
            <a:rPr lang="en-GB" sz="900" dirty="0" err="1"/>
            <a:t>Staatsorganisation</a:t>
          </a:r>
          <a:endParaRPr lang="en-GB" sz="900" dirty="0"/>
        </a:p>
      </dgm:t>
    </dgm:pt>
    <dgm:pt modelId="{28F83783-4A5F-4887-BB72-F450D5B2CC3B}" type="parTrans" cxnId="{197356F9-0AC2-4D58-A2C9-31AAB618D348}">
      <dgm:prSet/>
      <dgm:spPr/>
      <dgm:t>
        <a:bodyPr/>
        <a:lstStyle/>
        <a:p>
          <a:endParaRPr lang="en-GB" sz="2000"/>
        </a:p>
      </dgm:t>
    </dgm:pt>
    <dgm:pt modelId="{A0F31435-6414-4E5E-9512-62A0521DA7CE}" type="sibTrans" cxnId="{197356F9-0AC2-4D58-A2C9-31AAB618D348}">
      <dgm:prSet/>
      <dgm:spPr/>
      <dgm:t>
        <a:bodyPr/>
        <a:lstStyle/>
        <a:p>
          <a:endParaRPr lang="en-GB" sz="2000"/>
        </a:p>
      </dgm:t>
    </dgm:pt>
    <dgm:pt modelId="{B88B6D0A-4EA1-454F-9F3E-A30BAAEFCB2E}">
      <dgm:prSet phldrT="[Text]" custT="1"/>
      <dgm:spPr/>
      <dgm:t>
        <a:bodyPr/>
        <a:lstStyle/>
        <a:p>
          <a:r>
            <a:rPr lang="en-GB" sz="900" dirty="0" err="1"/>
            <a:t>Grundrechte</a:t>
          </a:r>
          <a:endParaRPr lang="en-GB" sz="900" dirty="0"/>
        </a:p>
      </dgm:t>
    </dgm:pt>
    <dgm:pt modelId="{F1A85454-8D02-4C91-A6A8-A47B6727BF09}" type="parTrans" cxnId="{8C7CFDDB-A077-4CA8-88F1-07F654D58277}">
      <dgm:prSet/>
      <dgm:spPr/>
      <dgm:t>
        <a:bodyPr/>
        <a:lstStyle/>
        <a:p>
          <a:endParaRPr lang="en-GB" sz="2000"/>
        </a:p>
      </dgm:t>
    </dgm:pt>
    <dgm:pt modelId="{66167336-E34B-43A5-AD68-E359A6C4950D}" type="sibTrans" cxnId="{8C7CFDDB-A077-4CA8-88F1-07F654D58277}">
      <dgm:prSet/>
      <dgm:spPr/>
      <dgm:t>
        <a:bodyPr/>
        <a:lstStyle/>
        <a:p>
          <a:endParaRPr lang="en-GB" sz="2000"/>
        </a:p>
      </dgm:t>
    </dgm:pt>
    <dgm:pt modelId="{550C1D27-DAD8-4DDC-AB67-14E6A2B49350}">
      <dgm:prSet phldrT="[Text]" custT="1"/>
      <dgm:spPr/>
      <dgm:t>
        <a:bodyPr/>
        <a:lstStyle/>
        <a:p>
          <a:r>
            <a:rPr lang="de-DE" sz="900" dirty="0"/>
            <a:t>Delikt </a:t>
          </a:r>
        </a:p>
        <a:p>
          <a:r>
            <a:rPr lang="en-GB" sz="900" dirty="0" err="1"/>
            <a:t>Ungerechtfertigte</a:t>
          </a:r>
          <a:r>
            <a:rPr lang="en-GB" sz="900" dirty="0"/>
            <a:t>  </a:t>
          </a:r>
          <a:r>
            <a:rPr lang="en-GB" sz="900" dirty="0" err="1"/>
            <a:t>Bereicherung</a:t>
          </a:r>
          <a:r>
            <a:rPr lang="en-GB" sz="900" dirty="0"/>
            <a:t> </a:t>
          </a:r>
        </a:p>
        <a:p>
          <a:r>
            <a:rPr lang="en-GB" sz="900" dirty="0" err="1"/>
            <a:t>Gfhrg</a:t>
          </a:r>
          <a:r>
            <a:rPr lang="en-GB" sz="900" dirty="0"/>
            <a:t> o. </a:t>
          </a:r>
          <a:r>
            <a:rPr lang="en-GB" sz="900" dirty="0" err="1"/>
            <a:t>Auftrag</a:t>
          </a:r>
          <a:endParaRPr lang="en-GB" sz="900" dirty="0"/>
        </a:p>
      </dgm:t>
    </dgm:pt>
    <dgm:pt modelId="{53848600-44DF-476C-9EB1-FE079396F6E7}" type="parTrans" cxnId="{3D50C615-4A41-4587-A6E5-6D033F05B713}">
      <dgm:prSet/>
      <dgm:spPr/>
      <dgm:t>
        <a:bodyPr/>
        <a:lstStyle/>
        <a:p>
          <a:endParaRPr lang="en-GB" sz="2000"/>
        </a:p>
      </dgm:t>
    </dgm:pt>
    <dgm:pt modelId="{57B92185-9941-4186-806E-7C50523FAB6D}" type="sibTrans" cxnId="{3D50C615-4A41-4587-A6E5-6D033F05B713}">
      <dgm:prSet/>
      <dgm:spPr/>
      <dgm:t>
        <a:bodyPr/>
        <a:lstStyle/>
        <a:p>
          <a:endParaRPr lang="en-GB" sz="2000"/>
        </a:p>
      </dgm:t>
    </dgm:pt>
    <dgm:pt modelId="{9A5A224E-2AB3-4461-8DB8-31AAA141FA09}">
      <dgm:prSet phldrT="[Text]" custT="1"/>
      <dgm:spPr/>
      <dgm:t>
        <a:bodyPr/>
        <a:lstStyle/>
        <a:p>
          <a:r>
            <a:rPr lang="en-GB" sz="900" dirty="0" err="1"/>
            <a:t>Fakt</a:t>
          </a:r>
          <a:r>
            <a:rPr lang="en-GB" sz="900" dirty="0"/>
            <a:t>., </a:t>
          </a:r>
          <a:r>
            <a:rPr lang="en-GB" sz="900" dirty="0" err="1"/>
            <a:t>implizite</a:t>
          </a:r>
          <a:r>
            <a:rPr lang="en-GB" sz="900" dirty="0"/>
            <a:t>, </a:t>
          </a:r>
          <a:r>
            <a:rPr lang="en-GB" sz="900" dirty="0" err="1"/>
            <a:t>stillschweigende</a:t>
          </a:r>
          <a:r>
            <a:rPr lang="en-GB" sz="900" dirty="0"/>
            <a:t> </a:t>
          </a:r>
          <a:r>
            <a:rPr lang="en-GB" sz="900" dirty="0" err="1"/>
            <a:t>Verträge</a:t>
          </a:r>
          <a:endParaRPr lang="en-GB" sz="900" dirty="0"/>
        </a:p>
      </dgm:t>
    </dgm:pt>
    <dgm:pt modelId="{E632861E-6302-44C1-9CEA-52C251B99F66}" type="parTrans" cxnId="{B3C2FBB9-ABD7-4306-9394-4F11832EF411}">
      <dgm:prSet/>
      <dgm:spPr/>
      <dgm:t>
        <a:bodyPr/>
        <a:lstStyle/>
        <a:p>
          <a:endParaRPr lang="en-GB" sz="2000"/>
        </a:p>
      </dgm:t>
    </dgm:pt>
    <dgm:pt modelId="{2B98A4A3-3226-4A56-A066-FAB4B19A0CF9}" type="sibTrans" cxnId="{B3C2FBB9-ABD7-4306-9394-4F11832EF411}">
      <dgm:prSet/>
      <dgm:spPr/>
      <dgm:t>
        <a:bodyPr/>
        <a:lstStyle/>
        <a:p>
          <a:endParaRPr lang="en-GB" sz="2000"/>
        </a:p>
      </dgm:t>
    </dgm:pt>
    <dgm:pt modelId="{090F0C07-1A27-40C1-A5E9-D05133EE2401}">
      <dgm:prSet phldrT="[Text]" custT="1"/>
      <dgm:spPr/>
      <dgm:t>
        <a:bodyPr/>
        <a:lstStyle/>
        <a:p>
          <a:r>
            <a:rPr lang="en-GB" sz="900" dirty="0" err="1"/>
            <a:t>Gewohnheit</a:t>
          </a:r>
          <a:r>
            <a:rPr lang="en-GB" sz="900" dirty="0"/>
            <a:t>, </a:t>
          </a:r>
          <a:r>
            <a:rPr lang="en-GB" sz="900" dirty="0" err="1"/>
            <a:t>Brauch</a:t>
          </a:r>
          <a:r>
            <a:rPr lang="en-GB" sz="900" dirty="0"/>
            <a:t>, </a:t>
          </a:r>
          <a:r>
            <a:rPr lang="en-GB" sz="900" dirty="0" err="1"/>
            <a:t>Sitte</a:t>
          </a:r>
          <a:endParaRPr lang="en-GB" sz="900" dirty="0"/>
        </a:p>
      </dgm:t>
    </dgm:pt>
    <dgm:pt modelId="{80726944-057B-40A3-95AE-AE76EB667A3F}" type="parTrans" cxnId="{17D4D81F-8E4A-4A47-9DE8-28105C9EA996}">
      <dgm:prSet/>
      <dgm:spPr/>
      <dgm:t>
        <a:bodyPr/>
        <a:lstStyle/>
        <a:p>
          <a:endParaRPr lang="en-GB" sz="2000"/>
        </a:p>
      </dgm:t>
    </dgm:pt>
    <dgm:pt modelId="{564CF4AE-926F-4914-8FAF-D41405B098F2}" type="sibTrans" cxnId="{17D4D81F-8E4A-4A47-9DE8-28105C9EA996}">
      <dgm:prSet/>
      <dgm:spPr/>
      <dgm:t>
        <a:bodyPr/>
        <a:lstStyle/>
        <a:p>
          <a:endParaRPr lang="en-GB" sz="2000"/>
        </a:p>
      </dgm:t>
    </dgm:pt>
    <dgm:pt modelId="{B5FEABB9-C92F-461F-8158-239F39EDD815}">
      <dgm:prSet phldrT="[Text]" custT="1"/>
      <dgm:spPr/>
      <dgm:t>
        <a:bodyPr/>
        <a:lstStyle/>
        <a:p>
          <a:r>
            <a:rPr lang="de-DE" sz="900" dirty="0"/>
            <a:t>Quasi-Verträge</a:t>
          </a:r>
          <a:endParaRPr lang="en-GB" sz="900" dirty="0"/>
        </a:p>
      </dgm:t>
    </dgm:pt>
    <dgm:pt modelId="{BDB525D3-ACCF-4ECE-BB4B-ECF9E4B029A5}" type="parTrans" cxnId="{F23C496D-E47C-432A-B9B0-388C6F2A1D54}">
      <dgm:prSet/>
      <dgm:spPr/>
      <dgm:t>
        <a:bodyPr/>
        <a:lstStyle/>
        <a:p>
          <a:endParaRPr lang="en-GB" sz="2000"/>
        </a:p>
      </dgm:t>
    </dgm:pt>
    <dgm:pt modelId="{7B1F12C0-A996-497E-AB18-C99DC64BD829}" type="sibTrans" cxnId="{F23C496D-E47C-432A-B9B0-388C6F2A1D54}">
      <dgm:prSet/>
      <dgm:spPr/>
      <dgm:t>
        <a:bodyPr/>
        <a:lstStyle/>
        <a:p>
          <a:endParaRPr lang="en-GB" sz="2000"/>
        </a:p>
      </dgm:t>
    </dgm:pt>
    <dgm:pt modelId="{CB5A2702-701F-4540-878E-CE09302C6FDF}">
      <dgm:prSet phldrT="[Text]" custT="1"/>
      <dgm:spPr/>
      <dgm:t>
        <a:bodyPr/>
        <a:lstStyle/>
        <a:p>
          <a:r>
            <a:rPr lang="en-GB" sz="900" dirty="0" err="1"/>
            <a:t>Einseitig</a:t>
          </a:r>
          <a:r>
            <a:rPr lang="en-GB" sz="900" dirty="0"/>
            <a:t> </a:t>
          </a:r>
          <a:r>
            <a:rPr lang="en-GB" sz="900" dirty="0" err="1"/>
            <a:t>verpflichtende</a:t>
          </a:r>
          <a:r>
            <a:rPr lang="en-GB" sz="900" dirty="0"/>
            <a:t> </a:t>
          </a:r>
          <a:r>
            <a:rPr lang="en-GB" sz="900" dirty="0" err="1"/>
            <a:t>Realverträge</a:t>
          </a:r>
          <a:endParaRPr lang="en-GB" sz="900" dirty="0"/>
        </a:p>
      </dgm:t>
    </dgm:pt>
    <dgm:pt modelId="{02DBCBEA-953C-4B8F-82CA-E8D218831929}" type="parTrans" cxnId="{9778C87D-491E-4B6E-936C-0D740F91D0CE}">
      <dgm:prSet/>
      <dgm:spPr/>
      <dgm:t>
        <a:bodyPr/>
        <a:lstStyle/>
        <a:p>
          <a:endParaRPr lang="en-GB" sz="2000"/>
        </a:p>
      </dgm:t>
    </dgm:pt>
    <dgm:pt modelId="{0269E897-97ED-47ED-9333-07E95911BBBF}" type="sibTrans" cxnId="{9778C87D-491E-4B6E-936C-0D740F91D0CE}">
      <dgm:prSet/>
      <dgm:spPr/>
      <dgm:t>
        <a:bodyPr/>
        <a:lstStyle/>
        <a:p>
          <a:endParaRPr lang="en-GB" sz="2000"/>
        </a:p>
      </dgm:t>
    </dgm:pt>
    <dgm:pt modelId="{FC33ACAE-8CB9-4D44-B7A1-DC72B4AD5A18}">
      <dgm:prSet phldrT="[Text]" custT="1"/>
      <dgm:spPr/>
      <dgm:t>
        <a:bodyPr/>
        <a:lstStyle/>
        <a:p>
          <a:r>
            <a:rPr lang="en-GB" sz="900" dirty="0" err="1"/>
            <a:t>Auftrag</a:t>
          </a:r>
          <a:r>
            <a:rPr lang="en-GB" sz="900" dirty="0"/>
            <a:t>     </a:t>
          </a:r>
          <a:r>
            <a:rPr lang="en-GB" sz="900" dirty="0" err="1"/>
            <a:t>Schenkung</a:t>
          </a:r>
          <a:r>
            <a:rPr lang="en-GB" sz="900" dirty="0"/>
            <a:t> </a:t>
          </a:r>
        </a:p>
      </dgm:t>
    </dgm:pt>
    <dgm:pt modelId="{DA05BF81-0D7B-4623-8E8D-A715F82CA4C5}" type="parTrans" cxnId="{BFD13F34-3E78-4D72-B854-E82F1AA731D1}">
      <dgm:prSet/>
      <dgm:spPr/>
      <dgm:t>
        <a:bodyPr/>
        <a:lstStyle/>
        <a:p>
          <a:endParaRPr lang="en-GB" sz="2000"/>
        </a:p>
      </dgm:t>
    </dgm:pt>
    <dgm:pt modelId="{6A243589-0C50-4A9C-9A96-62CA005D06C8}" type="sibTrans" cxnId="{BFD13F34-3E78-4D72-B854-E82F1AA731D1}">
      <dgm:prSet/>
      <dgm:spPr/>
      <dgm:t>
        <a:bodyPr/>
        <a:lstStyle/>
        <a:p>
          <a:endParaRPr lang="en-GB" sz="2000"/>
        </a:p>
      </dgm:t>
    </dgm:pt>
    <dgm:pt modelId="{FC5A34A6-23FC-442C-89A1-5B7A06BF0127}">
      <dgm:prSet phldrT="[Text]" custT="1"/>
      <dgm:spPr/>
      <dgm:t>
        <a:bodyPr/>
        <a:lstStyle/>
        <a:p>
          <a:r>
            <a:rPr lang="en-GB" sz="900" dirty="0"/>
            <a:t>Gemeinschafts-</a:t>
          </a:r>
          <a:r>
            <a:rPr lang="en-GB" sz="900" dirty="0" err="1"/>
            <a:t>verträge</a:t>
          </a:r>
          <a:endParaRPr lang="en-GB" sz="900" dirty="0"/>
        </a:p>
      </dgm:t>
    </dgm:pt>
    <dgm:pt modelId="{D16BE71A-9AA4-420B-9E4A-CC1CD02202A9}" type="parTrans" cxnId="{1E7958EC-C92F-40E7-BABF-1AE8AE2CE56A}">
      <dgm:prSet/>
      <dgm:spPr/>
      <dgm:t>
        <a:bodyPr/>
        <a:lstStyle/>
        <a:p>
          <a:endParaRPr lang="en-GB" sz="2000"/>
        </a:p>
      </dgm:t>
    </dgm:pt>
    <dgm:pt modelId="{AB9649D8-ADE8-4B1D-B679-9628B316D286}" type="sibTrans" cxnId="{1E7958EC-C92F-40E7-BABF-1AE8AE2CE56A}">
      <dgm:prSet/>
      <dgm:spPr/>
      <dgm:t>
        <a:bodyPr/>
        <a:lstStyle/>
        <a:p>
          <a:endParaRPr lang="en-GB" sz="2000"/>
        </a:p>
      </dgm:t>
    </dgm:pt>
    <dgm:pt modelId="{31315D46-4D41-4561-A9E5-57819FFFC61A}">
      <dgm:prSet phldrT="[Text]" custT="1"/>
      <dgm:spPr/>
      <dgm:t>
        <a:bodyPr/>
        <a:lstStyle/>
        <a:p>
          <a:r>
            <a:rPr lang="de-DE" sz="900" dirty="0"/>
            <a:t>Kollektive Verträge</a:t>
          </a:r>
          <a:endParaRPr lang="en-GB" sz="900" dirty="0"/>
        </a:p>
      </dgm:t>
    </dgm:pt>
    <dgm:pt modelId="{AAA0DB84-0E1F-4A54-8D83-E4E810A8B591}" type="parTrans" cxnId="{60EFD26D-4167-4B39-8450-9BC9D337F6FE}">
      <dgm:prSet/>
      <dgm:spPr/>
      <dgm:t>
        <a:bodyPr/>
        <a:lstStyle/>
        <a:p>
          <a:endParaRPr lang="en-GB" sz="2000"/>
        </a:p>
      </dgm:t>
    </dgm:pt>
    <dgm:pt modelId="{5D8EB325-460E-4E17-9A98-48656E110A66}" type="sibTrans" cxnId="{60EFD26D-4167-4B39-8450-9BC9D337F6FE}">
      <dgm:prSet/>
      <dgm:spPr/>
      <dgm:t>
        <a:bodyPr/>
        <a:lstStyle/>
        <a:p>
          <a:endParaRPr lang="en-GB" sz="2000"/>
        </a:p>
      </dgm:t>
    </dgm:pt>
    <dgm:pt modelId="{5C7BC035-4809-443E-A2D3-7EB9018C12A9}">
      <dgm:prSet phldrT="[Text]" custT="1"/>
      <dgm:spPr/>
      <dgm:t>
        <a:bodyPr/>
        <a:lstStyle/>
        <a:p>
          <a:r>
            <a:rPr lang="de-DE" sz="900" dirty="0"/>
            <a:t>Kaufvertrag</a:t>
          </a:r>
          <a:endParaRPr lang="en-GB" sz="900" dirty="0"/>
        </a:p>
      </dgm:t>
    </dgm:pt>
    <dgm:pt modelId="{8FE07D4D-6A33-4885-B164-C2D47FF18616}" type="parTrans" cxnId="{4E43E63A-8006-45D2-83E7-A2790E8DC681}">
      <dgm:prSet/>
      <dgm:spPr/>
      <dgm:t>
        <a:bodyPr/>
        <a:lstStyle/>
        <a:p>
          <a:endParaRPr lang="en-GB" sz="2000"/>
        </a:p>
      </dgm:t>
    </dgm:pt>
    <dgm:pt modelId="{0E9C67C5-FBB3-448A-8E5C-806B4A55FF59}" type="sibTrans" cxnId="{4E43E63A-8006-45D2-83E7-A2790E8DC681}">
      <dgm:prSet/>
      <dgm:spPr/>
      <dgm:t>
        <a:bodyPr/>
        <a:lstStyle/>
        <a:p>
          <a:endParaRPr lang="en-GB" sz="2000"/>
        </a:p>
      </dgm:t>
    </dgm:pt>
    <dgm:pt modelId="{AC081E32-7949-4AE4-A273-80FD44A63859}">
      <dgm:prSet phldrT="[Text]" custT="1"/>
      <dgm:spPr/>
      <dgm:t>
        <a:bodyPr/>
        <a:lstStyle/>
        <a:p>
          <a:r>
            <a:rPr lang="en-GB" sz="900" dirty="0" err="1"/>
            <a:t>Werkvertrag</a:t>
          </a:r>
          <a:endParaRPr lang="en-GB" sz="900" dirty="0"/>
        </a:p>
      </dgm:t>
    </dgm:pt>
    <dgm:pt modelId="{9E88F89E-58B6-4645-9012-ABB202F5112F}" type="parTrans" cxnId="{283E33C7-E16A-4862-818F-4799CE087A07}">
      <dgm:prSet/>
      <dgm:spPr/>
      <dgm:t>
        <a:bodyPr/>
        <a:lstStyle/>
        <a:p>
          <a:endParaRPr lang="en-GB" sz="2000"/>
        </a:p>
      </dgm:t>
    </dgm:pt>
    <dgm:pt modelId="{C576C321-7D7C-4299-9048-A1C9189CECA9}" type="sibTrans" cxnId="{283E33C7-E16A-4862-818F-4799CE087A07}">
      <dgm:prSet/>
      <dgm:spPr/>
      <dgm:t>
        <a:bodyPr/>
        <a:lstStyle/>
        <a:p>
          <a:endParaRPr lang="en-GB" sz="2000"/>
        </a:p>
      </dgm:t>
    </dgm:pt>
    <dgm:pt modelId="{0FED6AAD-18C4-41CD-BDF2-D1B6A4EB218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900" b="1" dirty="0"/>
            <a:t>LTC         Arbeits-, Miet- Darlehens- … vertrag</a:t>
          </a:r>
          <a:endParaRPr lang="en-GB" sz="900" b="1" dirty="0"/>
        </a:p>
      </dgm:t>
    </dgm:pt>
    <dgm:pt modelId="{826E08A7-4831-4FFC-8737-AFF6FE2EE845}" type="parTrans" cxnId="{F9EAF736-ABCE-4EE2-AE0F-CA92415DB57D}">
      <dgm:prSet/>
      <dgm:spPr/>
      <dgm:t>
        <a:bodyPr/>
        <a:lstStyle/>
        <a:p>
          <a:endParaRPr lang="en-GB" sz="2000"/>
        </a:p>
      </dgm:t>
    </dgm:pt>
    <dgm:pt modelId="{5ABD6D68-B83E-4F4E-AC78-EF858B147568}" type="sibTrans" cxnId="{F9EAF736-ABCE-4EE2-AE0F-CA92415DB57D}">
      <dgm:prSet/>
      <dgm:spPr/>
      <dgm:t>
        <a:bodyPr/>
        <a:lstStyle/>
        <a:p>
          <a:endParaRPr lang="en-GB" sz="2000"/>
        </a:p>
      </dgm:t>
    </dgm:pt>
    <dgm:pt modelId="{1B750281-BD0C-45FA-B447-FE2241951926}">
      <dgm:prSet phldrT="[Text]" custT="1"/>
      <dgm:spPr/>
      <dgm:t>
        <a:bodyPr/>
        <a:lstStyle/>
        <a:p>
          <a:r>
            <a:rPr lang="en-GB" sz="900" dirty="0" err="1"/>
            <a:t>Personenge-sellschaft</a:t>
          </a:r>
          <a:r>
            <a:rPr lang="en-GB" sz="900" dirty="0"/>
            <a:t> </a:t>
          </a:r>
        </a:p>
        <a:p>
          <a:r>
            <a:rPr lang="en-GB" sz="900" dirty="0"/>
            <a:t>(BGB, OHG, KG)</a:t>
          </a:r>
        </a:p>
      </dgm:t>
    </dgm:pt>
    <dgm:pt modelId="{BC56CF20-47AE-4934-A5CC-678EAAC245AF}" type="parTrans" cxnId="{2E80ED0F-31A2-4054-8A7B-648C3CDC70CB}">
      <dgm:prSet/>
      <dgm:spPr/>
      <dgm:t>
        <a:bodyPr/>
        <a:lstStyle/>
        <a:p>
          <a:endParaRPr lang="en-GB" sz="2000"/>
        </a:p>
      </dgm:t>
    </dgm:pt>
    <dgm:pt modelId="{CD5C1ECA-F2DC-45C4-BD07-92BCEE398DAC}" type="sibTrans" cxnId="{2E80ED0F-31A2-4054-8A7B-648C3CDC70CB}">
      <dgm:prSet/>
      <dgm:spPr/>
      <dgm:t>
        <a:bodyPr/>
        <a:lstStyle/>
        <a:p>
          <a:endParaRPr lang="en-GB" sz="2000"/>
        </a:p>
      </dgm:t>
    </dgm:pt>
    <dgm:pt modelId="{886AE8A6-C88E-4270-9D2B-E56831DC21EA}">
      <dgm:prSet phldrT="[Text]" custT="1"/>
      <dgm:spPr/>
      <dgm:t>
        <a:bodyPr/>
        <a:lstStyle/>
        <a:p>
          <a:r>
            <a:rPr lang="en-GB" sz="900" dirty="0" err="1"/>
            <a:t>Familie</a:t>
          </a:r>
          <a:endParaRPr lang="en-GB" sz="900" dirty="0"/>
        </a:p>
      </dgm:t>
    </dgm:pt>
    <dgm:pt modelId="{E838F568-6DB0-46B1-933C-4F0A7357B205}" type="parTrans" cxnId="{5FD25972-C382-4839-A4CD-20B5827D9535}">
      <dgm:prSet/>
      <dgm:spPr/>
      <dgm:t>
        <a:bodyPr/>
        <a:lstStyle/>
        <a:p>
          <a:endParaRPr lang="en-GB" sz="2000"/>
        </a:p>
      </dgm:t>
    </dgm:pt>
    <dgm:pt modelId="{ED61C67A-286C-4FCB-BE0A-D427F2464115}" type="sibTrans" cxnId="{5FD25972-C382-4839-A4CD-20B5827D9535}">
      <dgm:prSet/>
      <dgm:spPr/>
      <dgm:t>
        <a:bodyPr/>
        <a:lstStyle/>
        <a:p>
          <a:endParaRPr lang="en-GB" sz="2000"/>
        </a:p>
      </dgm:t>
    </dgm:pt>
    <dgm:pt modelId="{367798D8-284F-45B4-8D07-5021A1653636}">
      <dgm:prSet phldrT="[Text]" custT="1"/>
      <dgm:spPr/>
      <dgm:t>
        <a:bodyPr/>
        <a:lstStyle/>
        <a:p>
          <a:r>
            <a:rPr lang="en-GB" sz="900" dirty="0" err="1"/>
            <a:t>Erbschaft</a:t>
          </a:r>
          <a:endParaRPr lang="en-GB" sz="900" dirty="0"/>
        </a:p>
      </dgm:t>
    </dgm:pt>
    <dgm:pt modelId="{839D4AD6-77A7-4A8E-97F1-14149E9A0C4F}" type="parTrans" cxnId="{1869A671-F8EE-4C43-ACC9-A7ACE6BD9FEE}">
      <dgm:prSet/>
      <dgm:spPr/>
      <dgm:t>
        <a:bodyPr/>
        <a:lstStyle/>
        <a:p>
          <a:endParaRPr lang="de-DE" sz="2000"/>
        </a:p>
      </dgm:t>
    </dgm:pt>
    <dgm:pt modelId="{A8F632CC-1F8D-4B8E-BF49-7CBF013D1C81}" type="sibTrans" cxnId="{1869A671-F8EE-4C43-ACC9-A7ACE6BD9FEE}">
      <dgm:prSet/>
      <dgm:spPr/>
      <dgm:t>
        <a:bodyPr/>
        <a:lstStyle/>
        <a:p>
          <a:endParaRPr lang="de-DE" sz="2000"/>
        </a:p>
      </dgm:t>
    </dgm:pt>
    <dgm:pt modelId="{DB0DC8FF-EF0D-4137-AC09-AA9050E92129}">
      <dgm:prSet phldrT="[Text]" custT="1"/>
      <dgm:spPr/>
      <dgm:t>
        <a:bodyPr/>
        <a:lstStyle/>
        <a:p>
          <a:r>
            <a:rPr lang="en-GB" sz="900" dirty="0" err="1"/>
            <a:t>Völkerrechtliche</a:t>
          </a:r>
          <a:r>
            <a:rPr lang="en-GB" sz="900" dirty="0"/>
            <a:t> </a:t>
          </a:r>
          <a:r>
            <a:rPr lang="en-GB" sz="900" dirty="0" err="1"/>
            <a:t>Verträge</a:t>
          </a:r>
          <a:r>
            <a:rPr lang="en-GB" sz="900" dirty="0"/>
            <a:t> /</a:t>
          </a:r>
          <a:r>
            <a:rPr lang="en-GB" sz="900" dirty="0" err="1"/>
            <a:t>Bündnisse</a:t>
          </a:r>
          <a:endParaRPr lang="en-GB" sz="900" dirty="0"/>
        </a:p>
      </dgm:t>
    </dgm:pt>
    <dgm:pt modelId="{CCB375F5-89B3-4BCD-A0EC-9A4BE99CCEAB}" type="parTrans" cxnId="{9C45B635-6F87-4127-AC5F-BC394B1DDE52}">
      <dgm:prSet/>
      <dgm:spPr/>
      <dgm:t>
        <a:bodyPr/>
        <a:lstStyle/>
        <a:p>
          <a:endParaRPr lang="de-DE" sz="2000"/>
        </a:p>
      </dgm:t>
    </dgm:pt>
    <dgm:pt modelId="{0BDE7F90-A016-4656-8405-EAD5D0D03099}" type="sibTrans" cxnId="{9C45B635-6F87-4127-AC5F-BC394B1DDE52}">
      <dgm:prSet/>
      <dgm:spPr/>
      <dgm:t>
        <a:bodyPr/>
        <a:lstStyle/>
        <a:p>
          <a:endParaRPr lang="de-DE" sz="2000"/>
        </a:p>
      </dgm:t>
    </dgm:pt>
    <dgm:pt modelId="{88033E60-0F61-4CE1-9D14-10F691F05600}" type="pres">
      <dgm:prSet presAssocID="{CED9C09F-1F61-4AD4-A14F-AC823E614C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5A94C9-0D52-4441-AE23-7662EB09EBDC}" type="pres">
      <dgm:prSet presAssocID="{1153826A-4DAD-4BA2-851E-EB4F85A41EEA}" presName="hierRoot1" presStyleCnt="0">
        <dgm:presLayoutVars>
          <dgm:hierBranch val="init"/>
        </dgm:presLayoutVars>
      </dgm:prSet>
      <dgm:spPr/>
    </dgm:pt>
    <dgm:pt modelId="{4FF4979D-D58C-4E82-8E70-DAF4B0FD2ABF}" type="pres">
      <dgm:prSet presAssocID="{1153826A-4DAD-4BA2-851E-EB4F85A41EEA}" presName="rootComposite1" presStyleCnt="0"/>
      <dgm:spPr/>
    </dgm:pt>
    <dgm:pt modelId="{296ABCC0-6EF2-40A7-A52F-6667A56A79EC}" type="pres">
      <dgm:prSet presAssocID="{1153826A-4DAD-4BA2-851E-EB4F85A41EEA}" presName="rootText1" presStyleLbl="node0" presStyleIdx="0" presStyleCnt="1" custLinFactNeighborX="-2580">
        <dgm:presLayoutVars>
          <dgm:chPref val="3"/>
        </dgm:presLayoutVars>
      </dgm:prSet>
      <dgm:spPr/>
    </dgm:pt>
    <dgm:pt modelId="{E8507334-D368-4949-BD12-84C94AF0105C}" type="pres">
      <dgm:prSet presAssocID="{1153826A-4DAD-4BA2-851E-EB4F85A41EEA}" presName="rootConnector1" presStyleLbl="node1" presStyleIdx="0" presStyleCnt="0"/>
      <dgm:spPr/>
    </dgm:pt>
    <dgm:pt modelId="{370C5526-A1A4-46F0-98BA-266887BEEF50}" type="pres">
      <dgm:prSet presAssocID="{1153826A-4DAD-4BA2-851E-EB4F85A41EEA}" presName="hierChild2" presStyleCnt="0"/>
      <dgm:spPr/>
    </dgm:pt>
    <dgm:pt modelId="{C876D398-352E-47A0-A654-05A713AD8F37}" type="pres">
      <dgm:prSet presAssocID="{FF61580D-EC79-4C8A-AAAA-E4C9C99871A1}" presName="Name37" presStyleLbl="parChTrans1D2" presStyleIdx="0" presStyleCnt="3"/>
      <dgm:spPr/>
    </dgm:pt>
    <dgm:pt modelId="{3B5EC019-3FF4-4C5E-A29F-3129AA62B701}" type="pres">
      <dgm:prSet presAssocID="{A0D2C87B-A757-40D9-A925-5C35035EFBC2}" presName="hierRoot2" presStyleCnt="0">
        <dgm:presLayoutVars>
          <dgm:hierBranch val="init"/>
        </dgm:presLayoutVars>
      </dgm:prSet>
      <dgm:spPr/>
    </dgm:pt>
    <dgm:pt modelId="{30563FD6-B3B4-4CFB-BBBF-C5FF0F9F9297}" type="pres">
      <dgm:prSet presAssocID="{A0D2C87B-A757-40D9-A925-5C35035EFBC2}" presName="rootComposite" presStyleCnt="0"/>
      <dgm:spPr/>
    </dgm:pt>
    <dgm:pt modelId="{D0B0D0DE-DCAA-4449-A07A-4BD7A444BE5B}" type="pres">
      <dgm:prSet presAssocID="{A0D2C87B-A757-40D9-A925-5C35035EFBC2}" presName="rootText" presStyleLbl="node2" presStyleIdx="0" presStyleCnt="3">
        <dgm:presLayoutVars>
          <dgm:chPref val="3"/>
        </dgm:presLayoutVars>
      </dgm:prSet>
      <dgm:spPr/>
    </dgm:pt>
    <dgm:pt modelId="{8D0E7496-8450-432F-9A5E-1ABA763F233C}" type="pres">
      <dgm:prSet presAssocID="{A0D2C87B-A757-40D9-A925-5C35035EFBC2}" presName="rootConnector" presStyleLbl="node2" presStyleIdx="0" presStyleCnt="3"/>
      <dgm:spPr/>
    </dgm:pt>
    <dgm:pt modelId="{75FB7537-8A42-4198-99FC-144FFD0337DD}" type="pres">
      <dgm:prSet presAssocID="{A0D2C87B-A757-40D9-A925-5C35035EFBC2}" presName="hierChild4" presStyleCnt="0"/>
      <dgm:spPr/>
    </dgm:pt>
    <dgm:pt modelId="{8897E43B-6189-4608-BE3E-8601915E03BE}" type="pres">
      <dgm:prSet presAssocID="{F5F9FF61-4F5D-47FE-A5B9-739145AB7CFF}" presName="Name37" presStyleLbl="parChTrans1D3" presStyleIdx="0" presStyleCnt="6"/>
      <dgm:spPr/>
    </dgm:pt>
    <dgm:pt modelId="{454B964C-4232-45B9-A51B-8C45EFE6BC93}" type="pres">
      <dgm:prSet presAssocID="{4D7B3EEE-268E-4F6B-BB7A-CD1B0EE8F9C9}" presName="hierRoot2" presStyleCnt="0">
        <dgm:presLayoutVars>
          <dgm:hierBranch val="init"/>
        </dgm:presLayoutVars>
      </dgm:prSet>
      <dgm:spPr/>
    </dgm:pt>
    <dgm:pt modelId="{29A5B47E-F343-4DEB-8444-86CB3EE55018}" type="pres">
      <dgm:prSet presAssocID="{4D7B3EEE-268E-4F6B-BB7A-CD1B0EE8F9C9}" presName="rootComposite" presStyleCnt="0"/>
      <dgm:spPr/>
    </dgm:pt>
    <dgm:pt modelId="{12B12572-2827-440D-8310-95F311F2FA95}" type="pres">
      <dgm:prSet presAssocID="{4D7B3EEE-268E-4F6B-BB7A-CD1B0EE8F9C9}" presName="rootText" presStyleLbl="node3" presStyleIdx="0" presStyleCnt="6" custScaleX="197791">
        <dgm:presLayoutVars>
          <dgm:chPref val="3"/>
        </dgm:presLayoutVars>
      </dgm:prSet>
      <dgm:spPr/>
    </dgm:pt>
    <dgm:pt modelId="{19198125-0F6B-412B-B1C9-776A93AB2A44}" type="pres">
      <dgm:prSet presAssocID="{4D7B3EEE-268E-4F6B-BB7A-CD1B0EE8F9C9}" presName="rootConnector" presStyleLbl="node3" presStyleIdx="0" presStyleCnt="6"/>
      <dgm:spPr/>
    </dgm:pt>
    <dgm:pt modelId="{75A46B11-22AD-4F78-B4C1-AD0C6F6B6FB6}" type="pres">
      <dgm:prSet presAssocID="{4D7B3EEE-268E-4F6B-BB7A-CD1B0EE8F9C9}" presName="hierChild4" presStyleCnt="0"/>
      <dgm:spPr/>
    </dgm:pt>
    <dgm:pt modelId="{31939659-BBBF-4571-B3D6-AC20809247D2}" type="pres">
      <dgm:prSet presAssocID="{1845CE90-7958-4146-AFCB-A941359E40B7}" presName="Name37" presStyleLbl="parChTrans1D4" presStyleIdx="0" presStyleCnt="19"/>
      <dgm:spPr/>
    </dgm:pt>
    <dgm:pt modelId="{210B41DF-D936-40C4-951D-4E39D84A43B8}" type="pres">
      <dgm:prSet presAssocID="{DFB9DE63-7784-4D72-8533-FEE5AFAB82EB}" presName="hierRoot2" presStyleCnt="0">
        <dgm:presLayoutVars>
          <dgm:hierBranch val="init"/>
        </dgm:presLayoutVars>
      </dgm:prSet>
      <dgm:spPr/>
    </dgm:pt>
    <dgm:pt modelId="{321D4E8C-3CD9-4DBB-8F84-50045A43F3F3}" type="pres">
      <dgm:prSet presAssocID="{DFB9DE63-7784-4D72-8533-FEE5AFAB82EB}" presName="rootComposite" presStyleCnt="0"/>
      <dgm:spPr/>
    </dgm:pt>
    <dgm:pt modelId="{AB381A13-1034-4E55-BE79-1E679EB34D07}" type="pres">
      <dgm:prSet presAssocID="{DFB9DE63-7784-4D72-8533-FEE5AFAB82EB}" presName="rootText" presStyleLbl="node4" presStyleIdx="0" presStyleCnt="19">
        <dgm:presLayoutVars>
          <dgm:chPref val="3"/>
        </dgm:presLayoutVars>
      </dgm:prSet>
      <dgm:spPr/>
    </dgm:pt>
    <dgm:pt modelId="{592055BA-AD70-41E1-9AF6-D5FF91E97C30}" type="pres">
      <dgm:prSet presAssocID="{DFB9DE63-7784-4D72-8533-FEE5AFAB82EB}" presName="rootConnector" presStyleLbl="node4" presStyleIdx="0" presStyleCnt="19"/>
      <dgm:spPr/>
    </dgm:pt>
    <dgm:pt modelId="{FBAA53E5-FEDC-4D58-B81D-DFFA2A3F83C0}" type="pres">
      <dgm:prSet presAssocID="{DFB9DE63-7784-4D72-8533-FEE5AFAB82EB}" presName="hierChild4" presStyleCnt="0"/>
      <dgm:spPr/>
    </dgm:pt>
    <dgm:pt modelId="{70C1CC2C-A3A8-4C2B-9399-A604D031F61F}" type="pres">
      <dgm:prSet presAssocID="{8FE07D4D-6A33-4885-B164-C2D47FF18616}" presName="Name37" presStyleLbl="parChTrans1D4" presStyleIdx="1" presStyleCnt="19"/>
      <dgm:spPr/>
    </dgm:pt>
    <dgm:pt modelId="{788444C0-34CE-4EEF-94D3-9E369022A7FB}" type="pres">
      <dgm:prSet presAssocID="{5C7BC035-4809-443E-A2D3-7EB9018C12A9}" presName="hierRoot2" presStyleCnt="0">
        <dgm:presLayoutVars>
          <dgm:hierBranch val="init"/>
        </dgm:presLayoutVars>
      </dgm:prSet>
      <dgm:spPr/>
    </dgm:pt>
    <dgm:pt modelId="{476133FF-7484-4806-A049-A30F2BAD0648}" type="pres">
      <dgm:prSet presAssocID="{5C7BC035-4809-443E-A2D3-7EB9018C12A9}" presName="rootComposite" presStyleCnt="0"/>
      <dgm:spPr/>
    </dgm:pt>
    <dgm:pt modelId="{EA537B25-60F9-4DC0-8D03-5A784F1A2789}" type="pres">
      <dgm:prSet presAssocID="{5C7BC035-4809-443E-A2D3-7EB9018C12A9}" presName="rootText" presStyleLbl="node4" presStyleIdx="1" presStyleCnt="19">
        <dgm:presLayoutVars>
          <dgm:chPref val="3"/>
        </dgm:presLayoutVars>
      </dgm:prSet>
      <dgm:spPr/>
    </dgm:pt>
    <dgm:pt modelId="{C931681F-9948-4258-A916-9B3F740428C4}" type="pres">
      <dgm:prSet presAssocID="{5C7BC035-4809-443E-A2D3-7EB9018C12A9}" presName="rootConnector" presStyleLbl="node4" presStyleIdx="1" presStyleCnt="19"/>
      <dgm:spPr/>
    </dgm:pt>
    <dgm:pt modelId="{A680752C-12A7-44CC-8BD8-0D6D6DA3E80F}" type="pres">
      <dgm:prSet presAssocID="{5C7BC035-4809-443E-A2D3-7EB9018C12A9}" presName="hierChild4" presStyleCnt="0"/>
      <dgm:spPr/>
    </dgm:pt>
    <dgm:pt modelId="{5F5C8549-2104-4EAB-A2BF-60CC2561CDD9}" type="pres">
      <dgm:prSet presAssocID="{5C7BC035-4809-443E-A2D3-7EB9018C12A9}" presName="hierChild5" presStyleCnt="0"/>
      <dgm:spPr/>
    </dgm:pt>
    <dgm:pt modelId="{5798A5BC-DD21-40CF-96E1-4740655AA02A}" type="pres">
      <dgm:prSet presAssocID="{9E88F89E-58B6-4645-9012-ABB202F5112F}" presName="Name37" presStyleLbl="parChTrans1D4" presStyleIdx="2" presStyleCnt="19"/>
      <dgm:spPr/>
    </dgm:pt>
    <dgm:pt modelId="{21D0B876-E6B3-43EF-86D3-FD5C6FDC169F}" type="pres">
      <dgm:prSet presAssocID="{AC081E32-7949-4AE4-A273-80FD44A63859}" presName="hierRoot2" presStyleCnt="0">
        <dgm:presLayoutVars>
          <dgm:hierBranch val="init"/>
        </dgm:presLayoutVars>
      </dgm:prSet>
      <dgm:spPr/>
    </dgm:pt>
    <dgm:pt modelId="{EC35F973-C0ED-453D-823A-A8C8DE0E412E}" type="pres">
      <dgm:prSet presAssocID="{AC081E32-7949-4AE4-A273-80FD44A63859}" presName="rootComposite" presStyleCnt="0"/>
      <dgm:spPr/>
    </dgm:pt>
    <dgm:pt modelId="{3A9FD5F5-7795-45C1-9CE9-96B39056ED60}" type="pres">
      <dgm:prSet presAssocID="{AC081E32-7949-4AE4-A273-80FD44A63859}" presName="rootText" presStyleLbl="node4" presStyleIdx="2" presStyleCnt="19">
        <dgm:presLayoutVars>
          <dgm:chPref val="3"/>
        </dgm:presLayoutVars>
      </dgm:prSet>
      <dgm:spPr/>
    </dgm:pt>
    <dgm:pt modelId="{BFA83B8C-5B82-4AC8-AA37-09F3E25581D9}" type="pres">
      <dgm:prSet presAssocID="{AC081E32-7949-4AE4-A273-80FD44A63859}" presName="rootConnector" presStyleLbl="node4" presStyleIdx="2" presStyleCnt="19"/>
      <dgm:spPr/>
    </dgm:pt>
    <dgm:pt modelId="{CABE9F65-609B-418C-8EAA-6269661BD1E4}" type="pres">
      <dgm:prSet presAssocID="{AC081E32-7949-4AE4-A273-80FD44A63859}" presName="hierChild4" presStyleCnt="0"/>
      <dgm:spPr/>
    </dgm:pt>
    <dgm:pt modelId="{D91BF872-57A3-401F-A8B0-28EC5BA88A19}" type="pres">
      <dgm:prSet presAssocID="{AC081E32-7949-4AE4-A273-80FD44A63859}" presName="hierChild5" presStyleCnt="0"/>
      <dgm:spPr/>
    </dgm:pt>
    <dgm:pt modelId="{970E88FE-6223-4A2D-9700-BADB58D787BF}" type="pres">
      <dgm:prSet presAssocID="{839D4AD6-77A7-4A8E-97F1-14149E9A0C4F}" presName="Name37" presStyleLbl="parChTrans1D4" presStyleIdx="3" presStyleCnt="19"/>
      <dgm:spPr/>
    </dgm:pt>
    <dgm:pt modelId="{E0DFC5D7-0252-4AE0-9E03-3D5876063F76}" type="pres">
      <dgm:prSet presAssocID="{367798D8-284F-45B4-8D07-5021A1653636}" presName="hierRoot2" presStyleCnt="0">
        <dgm:presLayoutVars>
          <dgm:hierBranch val="init"/>
        </dgm:presLayoutVars>
      </dgm:prSet>
      <dgm:spPr/>
    </dgm:pt>
    <dgm:pt modelId="{63B918F8-2B6F-47F1-9235-F70A8A810DE0}" type="pres">
      <dgm:prSet presAssocID="{367798D8-284F-45B4-8D07-5021A1653636}" presName="rootComposite" presStyleCnt="0"/>
      <dgm:spPr/>
    </dgm:pt>
    <dgm:pt modelId="{21D4B5AA-3697-4F94-A5C8-31A6BF67C942}" type="pres">
      <dgm:prSet presAssocID="{367798D8-284F-45B4-8D07-5021A1653636}" presName="rootText" presStyleLbl="node4" presStyleIdx="3" presStyleCnt="19">
        <dgm:presLayoutVars>
          <dgm:chPref val="3"/>
        </dgm:presLayoutVars>
      </dgm:prSet>
      <dgm:spPr/>
    </dgm:pt>
    <dgm:pt modelId="{7740A9C8-BC17-4AAC-B571-DC53DD31731F}" type="pres">
      <dgm:prSet presAssocID="{367798D8-284F-45B4-8D07-5021A1653636}" presName="rootConnector" presStyleLbl="node4" presStyleIdx="3" presStyleCnt="19"/>
      <dgm:spPr/>
    </dgm:pt>
    <dgm:pt modelId="{08C7FD58-E27E-4C31-B996-10DCAC3000E4}" type="pres">
      <dgm:prSet presAssocID="{367798D8-284F-45B4-8D07-5021A1653636}" presName="hierChild4" presStyleCnt="0"/>
      <dgm:spPr/>
    </dgm:pt>
    <dgm:pt modelId="{656D3D3C-EF98-422D-9E63-415C9A781A20}" type="pres">
      <dgm:prSet presAssocID="{367798D8-284F-45B4-8D07-5021A1653636}" presName="hierChild5" presStyleCnt="0"/>
      <dgm:spPr/>
    </dgm:pt>
    <dgm:pt modelId="{457607A3-DE07-4FE9-97B2-4DACAE150832}" type="pres">
      <dgm:prSet presAssocID="{DFB9DE63-7784-4D72-8533-FEE5AFAB82EB}" presName="hierChild5" presStyleCnt="0"/>
      <dgm:spPr/>
    </dgm:pt>
    <dgm:pt modelId="{D59B6638-5D94-4D86-B76D-E7C7C571D485}" type="pres">
      <dgm:prSet presAssocID="{4DA118F0-777F-47CD-8DE3-49DA8E64203C}" presName="Name37" presStyleLbl="parChTrans1D4" presStyleIdx="4" presStyleCnt="19"/>
      <dgm:spPr/>
    </dgm:pt>
    <dgm:pt modelId="{85AF86AE-3DE7-463F-8D22-BE1C2A8CF780}" type="pres">
      <dgm:prSet presAssocID="{5116ECD0-9E3A-45E5-8AC2-ABADD19A921B}" presName="hierRoot2" presStyleCnt="0">
        <dgm:presLayoutVars>
          <dgm:hierBranch val="init"/>
        </dgm:presLayoutVars>
      </dgm:prSet>
      <dgm:spPr/>
    </dgm:pt>
    <dgm:pt modelId="{67960F42-376E-4ABB-8286-A68E930CBEA3}" type="pres">
      <dgm:prSet presAssocID="{5116ECD0-9E3A-45E5-8AC2-ABADD19A921B}" presName="rootComposite" presStyleCnt="0"/>
      <dgm:spPr/>
    </dgm:pt>
    <dgm:pt modelId="{D0F55170-69EA-472E-9BF4-9829068132EC}" type="pres">
      <dgm:prSet presAssocID="{5116ECD0-9E3A-45E5-8AC2-ABADD19A921B}" presName="rootText" presStyleLbl="node4" presStyleIdx="4" presStyleCnt="19">
        <dgm:presLayoutVars>
          <dgm:chPref val="3"/>
        </dgm:presLayoutVars>
      </dgm:prSet>
      <dgm:spPr/>
    </dgm:pt>
    <dgm:pt modelId="{2251042B-261A-4DFA-8EB8-593A98F8D086}" type="pres">
      <dgm:prSet presAssocID="{5116ECD0-9E3A-45E5-8AC2-ABADD19A921B}" presName="rootConnector" presStyleLbl="node4" presStyleIdx="4" presStyleCnt="19"/>
      <dgm:spPr/>
    </dgm:pt>
    <dgm:pt modelId="{E956D5A9-FCBA-4959-8FE0-4612D5351A6E}" type="pres">
      <dgm:prSet presAssocID="{5116ECD0-9E3A-45E5-8AC2-ABADD19A921B}" presName="hierChild4" presStyleCnt="0"/>
      <dgm:spPr/>
    </dgm:pt>
    <dgm:pt modelId="{4BB2700E-BFF4-4504-AB5C-4EC4FC06ABB5}" type="pres">
      <dgm:prSet presAssocID="{826E08A7-4831-4FFC-8737-AFF6FE2EE845}" presName="Name37" presStyleLbl="parChTrans1D4" presStyleIdx="5" presStyleCnt="19"/>
      <dgm:spPr/>
    </dgm:pt>
    <dgm:pt modelId="{0E36223D-5AC3-4353-9096-D04023501CC4}" type="pres">
      <dgm:prSet presAssocID="{0FED6AAD-18C4-41CD-BDF2-D1B6A4EB2189}" presName="hierRoot2" presStyleCnt="0">
        <dgm:presLayoutVars>
          <dgm:hierBranch val="init"/>
        </dgm:presLayoutVars>
      </dgm:prSet>
      <dgm:spPr/>
    </dgm:pt>
    <dgm:pt modelId="{CAB81263-9BD5-41A6-93C6-EF5D66E2CC85}" type="pres">
      <dgm:prSet presAssocID="{0FED6AAD-18C4-41CD-BDF2-D1B6A4EB2189}" presName="rootComposite" presStyleCnt="0"/>
      <dgm:spPr/>
    </dgm:pt>
    <dgm:pt modelId="{748BBC5E-2654-4B52-B1ED-8434AC6F8A7D}" type="pres">
      <dgm:prSet presAssocID="{0FED6AAD-18C4-41CD-BDF2-D1B6A4EB2189}" presName="rootText" presStyleLbl="node4" presStyleIdx="5" presStyleCnt="19">
        <dgm:presLayoutVars>
          <dgm:chPref val="3"/>
        </dgm:presLayoutVars>
      </dgm:prSet>
      <dgm:spPr/>
    </dgm:pt>
    <dgm:pt modelId="{0FA4FB93-F675-4EAC-A968-02949D68F217}" type="pres">
      <dgm:prSet presAssocID="{0FED6AAD-18C4-41CD-BDF2-D1B6A4EB2189}" presName="rootConnector" presStyleLbl="node4" presStyleIdx="5" presStyleCnt="19"/>
      <dgm:spPr/>
    </dgm:pt>
    <dgm:pt modelId="{E1E95832-5E12-44E6-B3FD-502038EB2751}" type="pres">
      <dgm:prSet presAssocID="{0FED6AAD-18C4-41CD-BDF2-D1B6A4EB2189}" presName="hierChild4" presStyleCnt="0"/>
      <dgm:spPr/>
    </dgm:pt>
    <dgm:pt modelId="{99803B59-2C23-4C02-A908-3E7569CE1904}" type="pres">
      <dgm:prSet presAssocID="{0FED6AAD-18C4-41CD-BDF2-D1B6A4EB2189}" presName="hierChild5" presStyleCnt="0"/>
      <dgm:spPr/>
    </dgm:pt>
    <dgm:pt modelId="{2E90E900-4140-4E5D-B25F-4F2E174FB502}" type="pres">
      <dgm:prSet presAssocID="{BC56CF20-47AE-4934-A5CC-678EAAC245AF}" presName="Name37" presStyleLbl="parChTrans1D4" presStyleIdx="6" presStyleCnt="19"/>
      <dgm:spPr/>
    </dgm:pt>
    <dgm:pt modelId="{2E439A20-F635-4B66-ABE5-2C07A795E7D9}" type="pres">
      <dgm:prSet presAssocID="{1B750281-BD0C-45FA-B447-FE2241951926}" presName="hierRoot2" presStyleCnt="0">
        <dgm:presLayoutVars>
          <dgm:hierBranch val="init"/>
        </dgm:presLayoutVars>
      </dgm:prSet>
      <dgm:spPr/>
    </dgm:pt>
    <dgm:pt modelId="{F8069507-A557-4951-AA08-C3D8ED52FDBE}" type="pres">
      <dgm:prSet presAssocID="{1B750281-BD0C-45FA-B447-FE2241951926}" presName="rootComposite" presStyleCnt="0"/>
      <dgm:spPr/>
    </dgm:pt>
    <dgm:pt modelId="{3A0F39A9-4B92-4D5E-A3A4-2AB293957D43}" type="pres">
      <dgm:prSet presAssocID="{1B750281-BD0C-45FA-B447-FE2241951926}" presName="rootText" presStyleLbl="node4" presStyleIdx="6" presStyleCnt="19" custLinFactNeighborX="129">
        <dgm:presLayoutVars>
          <dgm:chPref val="3"/>
        </dgm:presLayoutVars>
      </dgm:prSet>
      <dgm:spPr/>
    </dgm:pt>
    <dgm:pt modelId="{15A42F72-8DE3-46B8-B6DE-6D1959BE9A89}" type="pres">
      <dgm:prSet presAssocID="{1B750281-BD0C-45FA-B447-FE2241951926}" presName="rootConnector" presStyleLbl="node4" presStyleIdx="6" presStyleCnt="19"/>
      <dgm:spPr/>
    </dgm:pt>
    <dgm:pt modelId="{38DEB627-3C4D-449C-9E58-641BFC8D32C1}" type="pres">
      <dgm:prSet presAssocID="{1B750281-BD0C-45FA-B447-FE2241951926}" presName="hierChild4" presStyleCnt="0"/>
      <dgm:spPr/>
    </dgm:pt>
    <dgm:pt modelId="{D0694176-0DFF-48FE-9CC9-5BFE472FCEA7}" type="pres">
      <dgm:prSet presAssocID="{1B750281-BD0C-45FA-B447-FE2241951926}" presName="hierChild5" presStyleCnt="0"/>
      <dgm:spPr/>
    </dgm:pt>
    <dgm:pt modelId="{9B9C266D-DF87-47D9-8B78-42DDFDDA6EA4}" type="pres">
      <dgm:prSet presAssocID="{E838F568-6DB0-46B1-933C-4F0A7357B205}" presName="Name37" presStyleLbl="parChTrans1D4" presStyleIdx="7" presStyleCnt="19"/>
      <dgm:spPr/>
    </dgm:pt>
    <dgm:pt modelId="{109D7F8A-9C86-43A5-9A80-5216DEB58EE8}" type="pres">
      <dgm:prSet presAssocID="{886AE8A6-C88E-4270-9D2B-E56831DC21EA}" presName="hierRoot2" presStyleCnt="0">
        <dgm:presLayoutVars>
          <dgm:hierBranch val="init"/>
        </dgm:presLayoutVars>
      </dgm:prSet>
      <dgm:spPr/>
    </dgm:pt>
    <dgm:pt modelId="{40A78A91-FEF3-4AB1-9649-52A9E8A09AB9}" type="pres">
      <dgm:prSet presAssocID="{886AE8A6-C88E-4270-9D2B-E56831DC21EA}" presName="rootComposite" presStyleCnt="0"/>
      <dgm:spPr/>
    </dgm:pt>
    <dgm:pt modelId="{12B19634-6AE4-4FF3-BCAB-7823C2C7D0C2}" type="pres">
      <dgm:prSet presAssocID="{886AE8A6-C88E-4270-9D2B-E56831DC21EA}" presName="rootText" presStyleLbl="node4" presStyleIdx="7" presStyleCnt="19" custLinFactNeighborX="1848" custLinFactNeighborY="16429">
        <dgm:presLayoutVars>
          <dgm:chPref val="3"/>
        </dgm:presLayoutVars>
      </dgm:prSet>
      <dgm:spPr/>
    </dgm:pt>
    <dgm:pt modelId="{C436A366-1353-41FC-824F-D0B0459C442F}" type="pres">
      <dgm:prSet presAssocID="{886AE8A6-C88E-4270-9D2B-E56831DC21EA}" presName="rootConnector" presStyleLbl="node4" presStyleIdx="7" presStyleCnt="19"/>
      <dgm:spPr/>
    </dgm:pt>
    <dgm:pt modelId="{BAE386D4-C0B6-4F75-9E9D-1417F850CAED}" type="pres">
      <dgm:prSet presAssocID="{886AE8A6-C88E-4270-9D2B-E56831DC21EA}" presName="hierChild4" presStyleCnt="0"/>
      <dgm:spPr/>
    </dgm:pt>
    <dgm:pt modelId="{D6E5AAE5-17D4-45A1-A109-5837A1916F29}" type="pres">
      <dgm:prSet presAssocID="{886AE8A6-C88E-4270-9D2B-E56831DC21EA}" presName="hierChild5" presStyleCnt="0"/>
      <dgm:spPr/>
    </dgm:pt>
    <dgm:pt modelId="{5AED06D9-BA9A-490A-AFE6-0C55E6B64AA9}" type="pres">
      <dgm:prSet presAssocID="{5116ECD0-9E3A-45E5-8AC2-ABADD19A921B}" presName="hierChild5" presStyleCnt="0"/>
      <dgm:spPr/>
    </dgm:pt>
    <dgm:pt modelId="{1E8ECD8E-F4FF-4ABD-AA05-37E67700DEA2}" type="pres">
      <dgm:prSet presAssocID="{4D7B3EEE-268E-4F6B-BB7A-CD1B0EE8F9C9}" presName="hierChild5" presStyleCnt="0"/>
      <dgm:spPr/>
    </dgm:pt>
    <dgm:pt modelId="{8F1F1BFD-A0CD-4ACD-BB35-C4735B9B3184}" type="pres">
      <dgm:prSet presAssocID="{D16BE71A-9AA4-420B-9E4A-CC1CD02202A9}" presName="Name37" presStyleLbl="parChTrans1D3" presStyleIdx="1" presStyleCnt="6"/>
      <dgm:spPr/>
    </dgm:pt>
    <dgm:pt modelId="{32B46855-C4A2-4A25-A51E-2CD638AD8160}" type="pres">
      <dgm:prSet presAssocID="{FC5A34A6-23FC-442C-89A1-5B7A06BF0127}" presName="hierRoot2" presStyleCnt="0">
        <dgm:presLayoutVars>
          <dgm:hierBranch val="init"/>
        </dgm:presLayoutVars>
      </dgm:prSet>
      <dgm:spPr/>
    </dgm:pt>
    <dgm:pt modelId="{A5C6FE13-9C35-41D1-9476-469D4F473D23}" type="pres">
      <dgm:prSet presAssocID="{FC5A34A6-23FC-442C-89A1-5B7A06BF0127}" presName="rootComposite" presStyleCnt="0"/>
      <dgm:spPr/>
    </dgm:pt>
    <dgm:pt modelId="{4002F25B-506A-4F6D-8FEB-5C55D93C1E78}" type="pres">
      <dgm:prSet presAssocID="{FC5A34A6-23FC-442C-89A1-5B7A06BF0127}" presName="rootText" presStyleLbl="node3" presStyleIdx="1" presStyleCnt="6">
        <dgm:presLayoutVars>
          <dgm:chPref val="3"/>
        </dgm:presLayoutVars>
      </dgm:prSet>
      <dgm:spPr/>
    </dgm:pt>
    <dgm:pt modelId="{4E10E767-A98E-4F3D-9562-CE43B4F5D5B8}" type="pres">
      <dgm:prSet presAssocID="{FC5A34A6-23FC-442C-89A1-5B7A06BF0127}" presName="rootConnector" presStyleLbl="node3" presStyleIdx="1" presStyleCnt="6"/>
      <dgm:spPr/>
    </dgm:pt>
    <dgm:pt modelId="{A37F41B6-C848-4152-B813-BC3D47C0AE7F}" type="pres">
      <dgm:prSet presAssocID="{FC5A34A6-23FC-442C-89A1-5B7A06BF0127}" presName="hierChild4" presStyleCnt="0"/>
      <dgm:spPr/>
    </dgm:pt>
    <dgm:pt modelId="{F6283755-0A0F-4D1A-8857-3F301791391C}" type="pres">
      <dgm:prSet presAssocID="{BDB525D3-ACCF-4ECE-BB4B-ECF9E4B029A5}" presName="Name37" presStyleLbl="parChTrans1D4" presStyleIdx="8" presStyleCnt="19"/>
      <dgm:spPr/>
    </dgm:pt>
    <dgm:pt modelId="{A6582F1F-7777-42B4-9D08-58E0D7604846}" type="pres">
      <dgm:prSet presAssocID="{B5FEABB9-C92F-461F-8158-239F39EDD815}" presName="hierRoot2" presStyleCnt="0">
        <dgm:presLayoutVars>
          <dgm:hierBranch val="init"/>
        </dgm:presLayoutVars>
      </dgm:prSet>
      <dgm:spPr/>
    </dgm:pt>
    <dgm:pt modelId="{36B1CE5C-00C7-422D-9C36-4F8AAD054647}" type="pres">
      <dgm:prSet presAssocID="{B5FEABB9-C92F-461F-8158-239F39EDD815}" presName="rootComposite" presStyleCnt="0"/>
      <dgm:spPr/>
    </dgm:pt>
    <dgm:pt modelId="{7C2F302E-3C93-4354-9BB6-D45F1CB54CBE}" type="pres">
      <dgm:prSet presAssocID="{B5FEABB9-C92F-461F-8158-239F39EDD815}" presName="rootText" presStyleLbl="node4" presStyleIdx="8" presStyleCnt="19">
        <dgm:presLayoutVars>
          <dgm:chPref val="3"/>
        </dgm:presLayoutVars>
      </dgm:prSet>
      <dgm:spPr/>
    </dgm:pt>
    <dgm:pt modelId="{B811E555-B003-4A75-85D0-B80FD4BF1D2F}" type="pres">
      <dgm:prSet presAssocID="{B5FEABB9-C92F-461F-8158-239F39EDD815}" presName="rootConnector" presStyleLbl="node4" presStyleIdx="8" presStyleCnt="19"/>
      <dgm:spPr/>
    </dgm:pt>
    <dgm:pt modelId="{599A4060-98BA-4246-9414-B0170BA93AE5}" type="pres">
      <dgm:prSet presAssocID="{B5FEABB9-C92F-461F-8158-239F39EDD815}" presName="hierChild4" presStyleCnt="0"/>
      <dgm:spPr/>
    </dgm:pt>
    <dgm:pt modelId="{1803D54D-034C-4C38-B778-B5A70EA553B0}" type="pres">
      <dgm:prSet presAssocID="{53848600-44DF-476C-9EB1-FE079396F6E7}" presName="Name37" presStyleLbl="parChTrans1D4" presStyleIdx="9" presStyleCnt="19"/>
      <dgm:spPr/>
    </dgm:pt>
    <dgm:pt modelId="{D36B2C63-2A7B-4A07-9690-5D4EB803FC73}" type="pres">
      <dgm:prSet presAssocID="{550C1D27-DAD8-4DDC-AB67-14E6A2B49350}" presName="hierRoot2" presStyleCnt="0">
        <dgm:presLayoutVars>
          <dgm:hierBranch val="init"/>
        </dgm:presLayoutVars>
      </dgm:prSet>
      <dgm:spPr/>
    </dgm:pt>
    <dgm:pt modelId="{AC6C135E-EF71-48EE-B7F1-8654F116A5FC}" type="pres">
      <dgm:prSet presAssocID="{550C1D27-DAD8-4DDC-AB67-14E6A2B49350}" presName="rootComposite" presStyleCnt="0"/>
      <dgm:spPr/>
    </dgm:pt>
    <dgm:pt modelId="{839BBBDD-66F6-4B6B-ABD8-6629D47880BA}" type="pres">
      <dgm:prSet presAssocID="{550C1D27-DAD8-4DDC-AB67-14E6A2B49350}" presName="rootText" presStyleLbl="node4" presStyleIdx="9" presStyleCnt="19" custScaleY="121936">
        <dgm:presLayoutVars>
          <dgm:chPref val="3"/>
        </dgm:presLayoutVars>
      </dgm:prSet>
      <dgm:spPr/>
    </dgm:pt>
    <dgm:pt modelId="{3D06501D-18A2-4770-AA63-6A1B005A6E6F}" type="pres">
      <dgm:prSet presAssocID="{550C1D27-DAD8-4DDC-AB67-14E6A2B49350}" presName="rootConnector" presStyleLbl="node4" presStyleIdx="9" presStyleCnt="19"/>
      <dgm:spPr/>
    </dgm:pt>
    <dgm:pt modelId="{BD291828-C219-4524-9B1D-AB97D845323A}" type="pres">
      <dgm:prSet presAssocID="{550C1D27-DAD8-4DDC-AB67-14E6A2B49350}" presName="hierChild4" presStyleCnt="0"/>
      <dgm:spPr/>
    </dgm:pt>
    <dgm:pt modelId="{E76130F6-1638-4BA9-A538-215FC1DBB05B}" type="pres">
      <dgm:prSet presAssocID="{550C1D27-DAD8-4DDC-AB67-14E6A2B49350}" presName="hierChild5" presStyleCnt="0"/>
      <dgm:spPr/>
    </dgm:pt>
    <dgm:pt modelId="{B8F2DB94-74FF-4856-A13D-C0DADF3E1BE9}" type="pres">
      <dgm:prSet presAssocID="{E632861E-6302-44C1-9CEA-52C251B99F66}" presName="Name37" presStyleLbl="parChTrans1D4" presStyleIdx="10" presStyleCnt="19"/>
      <dgm:spPr/>
    </dgm:pt>
    <dgm:pt modelId="{F3AD8314-5A0C-4D2B-AF9F-DE16FF70C58A}" type="pres">
      <dgm:prSet presAssocID="{9A5A224E-2AB3-4461-8DB8-31AAA141FA09}" presName="hierRoot2" presStyleCnt="0">
        <dgm:presLayoutVars>
          <dgm:hierBranch val="init"/>
        </dgm:presLayoutVars>
      </dgm:prSet>
      <dgm:spPr/>
    </dgm:pt>
    <dgm:pt modelId="{F3F2B87B-92D3-444A-B834-D7FE81302F3E}" type="pres">
      <dgm:prSet presAssocID="{9A5A224E-2AB3-4461-8DB8-31AAA141FA09}" presName="rootComposite" presStyleCnt="0"/>
      <dgm:spPr/>
    </dgm:pt>
    <dgm:pt modelId="{F6D2383B-4FB9-4C43-8D71-A1D8188F56C8}" type="pres">
      <dgm:prSet presAssocID="{9A5A224E-2AB3-4461-8DB8-31AAA141FA09}" presName="rootText" presStyleLbl="node4" presStyleIdx="10" presStyleCnt="19">
        <dgm:presLayoutVars>
          <dgm:chPref val="3"/>
        </dgm:presLayoutVars>
      </dgm:prSet>
      <dgm:spPr/>
    </dgm:pt>
    <dgm:pt modelId="{C80348FA-E5FA-4F96-A9F8-28343049771C}" type="pres">
      <dgm:prSet presAssocID="{9A5A224E-2AB3-4461-8DB8-31AAA141FA09}" presName="rootConnector" presStyleLbl="node4" presStyleIdx="10" presStyleCnt="19"/>
      <dgm:spPr/>
    </dgm:pt>
    <dgm:pt modelId="{09639092-2850-448B-B81D-9A5050346076}" type="pres">
      <dgm:prSet presAssocID="{9A5A224E-2AB3-4461-8DB8-31AAA141FA09}" presName="hierChild4" presStyleCnt="0"/>
      <dgm:spPr/>
    </dgm:pt>
    <dgm:pt modelId="{8F9B0497-C053-4C58-890D-8DC4180D69F1}" type="pres">
      <dgm:prSet presAssocID="{9A5A224E-2AB3-4461-8DB8-31AAA141FA09}" presName="hierChild5" presStyleCnt="0"/>
      <dgm:spPr/>
    </dgm:pt>
    <dgm:pt modelId="{7C141CC6-4696-41C5-AC51-6B202477D264}" type="pres">
      <dgm:prSet presAssocID="{80726944-057B-40A3-95AE-AE76EB667A3F}" presName="Name37" presStyleLbl="parChTrans1D4" presStyleIdx="11" presStyleCnt="19"/>
      <dgm:spPr/>
    </dgm:pt>
    <dgm:pt modelId="{38206B89-7E8D-4272-AD00-E3907B0B1DC8}" type="pres">
      <dgm:prSet presAssocID="{090F0C07-1A27-40C1-A5E9-D05133EE2401}" presName="hierRoot2" presStyleCnt="0">
        <dgm:presLayoutVars>
          <dgm:hierBranch val="init"/>
        </dgm:presLayoutVars>
      </dgm:prSet>
      <dgm:spPr/>
    </dgm:pt>
    <dgm:pt modelId="{5EB23875-AF4D-4773-B53C-E6B5C2BB4DDF}" type="pres">
      <dgm:prSet presAssocID="{090F0C07-1A27-40C1-A5E9-D05133EE2401}" presName="rootComposite" presStyleCnt="0"/>
      <dgm:spPr/>
    </dgm:pt>
    <dgm:pt modelId="{3A151A72-DB55-4217-965A-330EA3F8D469}" type="pres">
      <dgm:prSet presAssocID="{090F0C07-1A27-40C1-A5E9-D05133EE2401}" presName="rootText" presStyleLbl="node4" presStyleIdx="11" presStyleCnt="19">
        <dgm:presLayoutVars>
          <dgm:chPref val="3"/>
        </dgm:presLayoutVars>
      </dgm:prSet>
      <dgm:spPr/>
    </dgm:pt>
    <dgm:pt modelId="{9F36553E-2821-4DEF-A4E4-8567FA3095CF}" type="pres">
      <dgm:prSet presAssocID="{090F0C07-1A27-40C1-A5E9-D05133EE2401}" presName="rootConnector" presStyleLbl="node4" presStyleIdx="11" presStyleCnt="19"/>
      <dgm:spPr/>
    </dgm:pt>
    <dgm:pt modelId="{73FF7EA8-E906-493C-823F-AD76816687D0}" type="pres">
      <dgm:prSet presAssocID="{090F0C07-1A27-40C1-A5E9-D05133EE2401}" presName="hierChild4" presStyleCnt="0"/>
      <dgm:spPr/>
    </dgm:pt>
    <dgm:pt modelId="{565F9ACF-DD3F-451F-82B3-C8B2D40E8E52}" type="pres">
      <dgm:prSet presAssocID="{090F0C07-1A27-40C1-A5E9-D05133EE2401}" presName="hierChild5" presStyleCnt="0"/>
      <dgm:spPr/>
    </dgm:pt>
    <dgm:pt modelId="{C78DAAD6-FAC4-4E03-B6D6-C3BCBB48FC63}" type="pres">
      <dgm:prSet presAssocID="{B5FEABB9-C92F-461F-8158-239F39EDD815}" presName="hierChild5" presStyleCnt="0"/>
      <dgm:spPr/>
    </dgm:pt>
    <dgm:pt modelId="{BBBA09B5-661F-4163-AEFA-7B3D5F16F9E7}" type="pres">
      <dgm:prSet presAssocID="{02DBCBEA-953C-4B8F-82CA-E8D218831929}" presName="Name37" presStyleLbl="parChTrans1D4" presStyleIdx="12" presStyleCnt="19"/>
      <dgm:spPr/>
    </dgm:pt>
    <dgm:pt modelId="{F3C17CAA-1999-4BDB-A2B6-92D34313AD7D}" type="pres">
      <dgm:prSet presAssocID="{CB5A2702-701F-4540-878E-CE09302C6FDF}" presName="hierRoot2" presStyleCnt="0">
        <dgm:presLayoutVars>
          <dgm:hierBranch val="init"/>
        </dgm:presLayoutVars>
      </dgm:prSet>
      <dgm:spPr/>
    </dgm:pt>
    <dgm:pt modelId="{76E75FC3-2A93-4EB0-9EED-757608B58BCA}" type="pres">
      <dgm:prSet presAssocID="{CB5A2702-701F-4540-878E-CE09302C6FDF}" presName="rootComposite" presStyleCnt="0"/>
      <dgm:spPr/>
    </dgm:pt>
    <dgm:pt modelId="{14EA58FE-8309-4F28-9B96-6F6B7C672554}" type="pres">
      <dgm:prSet presAssocID="{CB5A2702-701F-4540-878E-CE09302C6FDF}" presName="rootText" presStyleLbl="node4" presStyleIdx="12" presStyleCnt="19">
        <dgm:presLayoutVars>
          <dgm:chPref val="3"/>
        </dgm:presLayoutVars>
      </dgm:prSet>
      <dgm:spPr/>
    </dgm:pt>
    <dgm:pt modelId="{0F98B74D-CBC5-42C7-9640-74B64E9C8B42}" type="pres">
      <dgm:prSet presAssocID="{CB5A2702-701F-4540-878E-CE09302C6FDF}" presName="rootConnector" presStyleLbl="node4" presStyleIdx="12" presStyleCnt="19"/>
      <dgm:spPr/>
    </dgm:pt>
    <dgm:pt modelId="{9DB6B227-67E0-4902-848B-94AD2898C870}" type="pres">
      <dgm:prSet presAssocID="{CB5A2702-701F-4540-878E-CE09302C6FDF}" presName="hierChild4" presStyleCnt="0"/>
      <dgm:spPr/>
    </dgm:pt>
    <dgm:pt modelId="{F6A68D87-BA94-4D97-8B6F-4B798FB350C7}" type="pres">
      <dgm:prSet presAssocID="{28C4E09B-FE26-4187-88A3-760B58A8FC4F}" presName="Name37" presStyleLbl="parChTrans1D4" presStyleIdx="13" presStyleCnt="19"/>
      <dgm:spPr/>
    </dgm:pt>
    <dgm:pt modelId="{7D69BDAF-72F5-4DF7-9727-8491CFCEB8C6}" type="pres">
      <dgm:prSet presAssocID="{2EAF549C-01F1-4A6C-866E-65B5344C6333}" presName="hierRoot2" presStyleCnt="0">
        <dgm:presLayoutVars>
          <dgm:hierBranch val="init"/>
        </dgm:presLayoutVars>
      </dgm:prSet>
      <dgm:spPr/>
    </dgm:pt>
    <dgm:pt modelId="{CC5FB171-941A-47F2-8692-4037D16C3297}" type="pres">
      <dgm:prSet presAssocID="{2EAF549C-01F1-4A6C-866E-65B5344C6333}" presName="rootComposite" presStyleCnt="0"/>
      <dgm:spPr/>
    </dgm:pt>
    <dgm:pt modelId="{086CDDEF-6C17-4E2B-BA1E-77E21C2563C6}" type="pres">
      <dgm:prSet presAssocID="{2EAF549C-01F1-4A6C-866E-65B5344C6333}" presName="rootText" presStyleLbl="node4" presStyleIdx="13" presStyleCnt="19">
        <dgm:presLayoutVars>
          <dgm:chPref val="3"/>
        </dgm:presLayoutVars>
      </dgm:prSet>
      <dgm:spPr/>
    </dgm:pt>
    <dgm:pt modelId="{35C2E463-2344-43E6-83A1-FA62E7274C3D}" type="pres">
      <dgm:prSet presAssocID="{2EAF549C-01F1-4A6C-866E-65B5344C6333}" presName="rootConnector" presStyleLbl="node4" presStyleIdx="13" presStyleCnt="19"/>
      <dgm:spPr/>
    </dgm:pt>
    <dgm:pt modelId="{E1D78194-F92B-46A3-9E3E-5029A1D0296B}" type="pres">
      <dgm:prSet presAssocID="{2EAF549C-01F1-4A6C-866E-65B5344C6333}" presName="hierChild4" presStyleCnt="0"/>
      <dgm:spPr/>
    </dgm:pt>
    <dgm:pt modelId="{EAD4BE9B-3D69-4F99-B1DB-B4810A0F8031}" type="pres">
      <dgm:prSet presAssocID="{2EAF549C-01F1-4A6C-866E-65B5344C6333}" presName="hierChild5" presStyleCnt="0"/>
      <dgm:spPr/>
    </dgm:pt>
    <dgm:pt modelId="{4A072069-6107-40AA-B038-AA73E0CE4EA6}" type="pres">
      <dgm:prSet presAssocID="{DA05BF81-0D7B-4623-8E8D-A715F82CA4C5}" presName="Name37" presStyleLbl="parChTrans1D4" presStyleIdx="14" presStyleCnt="19"/>
      <dgm:spPr/>
    </dgm:pt>
    <dgm:pt modelId="{79235F3E-2C11-4EEF-88E6-8A1675820124}" type="pres">
      <dgm:prSet presAssocID="{FC33ACAE-8CB9-4D44-B7A1-DC72B4AD5A18}" presName="hierRoot2" presStyleCnt="0">
        <dgm:presLayoutVars>
          <dgm:hierBranch val="init"/>
        </dgm:presLayoutVars>
      </dgm:prSet>
      <dgm:spPr/>
    </dgm:pt>
    <dgm:pt modelId="{391FCB5C-87AD-499B-BA50-322ECBD4EBD7}" type="pres">
      <dgm:prSet presAssocID="{FC33ACAE-8CB9-4D44-B7A1-DC72B4AD5A18}" presName="rootComposite" presStyleCnt="0"/>
      <dgm:spPr/>
    </dgm:pt>
    <dgm:pt modelId="{AD6FB8E8-DC31-4453-8564-7B4C40BF1CA4}" type="pres">
      <dgm:prSet presAssocID="{FC33ACAE-8CB9-4D44-B7A1-DC72B4AD5A18}" presName="rootText" presStyleLbl="node4" presStyleIdx="14" presStyleCnt="19" custLinFactNeighborX="766" custLinFactNeighborY="9132">
        <dgm:presLayoutVars>
          <dgm:chPref val="3"/>
        </dgm:presLayoutVars>
      </dgm:prSet>
      <dgm:spPr/>
    </dgm:pt>
    <dgm:pt modelId="{57803D2B-730C-4E33-A978-8D284BE4EEC6}" type="pres">
      <dgm:prSet presAssocID="{FC33ACAE-8CB9-4D44-B7A1-DC72B4AD5A18}" presName="rootConnector" presStyleLbl="node4" presStyleIdx="14" presStyleCnt="19"/>
      <dgm:spPr/>
    </dgm:pt>
    <dgm:pt modelId="{16E380B9-D9C7-4927-9861-0EC2CBE1F544}" type="pres">
      <dgm:prSet presAssocID="{FC33ACAE-8CB9-4D44-B7A1-DC72B4AD5A18}" presName="hierChild4" presStyleCnt="0"/>
      <dgm:spPr/>
    </dgm:pt>
    <dgm:pt modelId="{FB9B2E12-6C72-489E-AB0A-8BEFDA308312}" type="pres">
      <dgm:prSet presAssocID="{FC33ACAE-8CB9-4D44-B7A1-DC72B4AD5A18}" presName="hierChild5" presStyleCnt="0"/>
      <dgm:spPr/>
    </dgm:pt>
    <dgm:pt modelId="{6E020DB4-5EB1-44CC-909D-A5D4D3C6C4EC}" type="pres">
      <dgm:prSet presAssocID="{CB5A2702-701F-4540-878E-CE09302C6FDF}" presName="hierChild5" presStyleCnt="0"/>
      <dgm:spPr/>
    </dgm:pt>
    <dgm:pt modelId="{DBF8906A-FF86-4FD8-A749-461FFCADD5BE}" type="pres">
      <dgm:prSet presAssocID="{FC5A34A6-23FC-442C-89A1-5B7A06BF0127}" presName="hierChild5" presStyleCnt="0"/>
      <dgm:spPr/>
    </dgm:pt>
    <dgm:pt modelId="{9C334D30-E63C-4A98-A845-F46AB200674D}" type="pres">
      <dgm:prSet presAssocID="{A0D2C87B-A757-40D9-A925-5C35035EFBC2}" presName="hierChild5" presStyleCnt="0"/>
      <dgm:spPr/>
    </dgm:pt>
    <dgm:pt modelId="{56A67371-9916-40E2-AE9F-D6DA11673EF0}" type="pres">
      <dgm:prSet presAssocID="{AAA0DB84-0E1F-4A54-8D83-E4E810A8B591}" presName="Name37" presStyleLbl="parChTrans1D2" presStyleIdx="1" presStyleCnt="3"/>
      <dgm:spPr/>
    </dgm:pt>
    <dgm:pt modelId="{C7BB7CDA-F756-4E52-971B-E6465BECDC8C}" type="pres">
      <dgm:prSet presAssocID="{31315D46-4D41-4561-A9E5-57819FFFC61A}" presName="hierRoot2" presStyleCnt="0">
        <dgm:presLayoutVars>
          <dgm:hierBranch val="init"/>
        </dgm:presLayoutVars>
      </dgm:prSet>
      <dgm:spPr/>
    </dgm:pt>
    <dgm:pt modelId="{E047F57A-F0DD-496D-A928-2DAF6590F2CB}" type="pres">
      <dgm:prSet presAssocID="{31315D46-4D41-4561-A9E5-57819FFFC61A}" presName="rootComposite" presStyleCnt="0"/>
      <dgm:spPr/>
    </dgm:pt>
    <dgm:pt modelId="{30731733-A0C6-415B-9606-15998C87A1E8}" type="pres">
      <dgm:prSet presAssocID="{31315D46-4D41-4561-A9E5-57819FFFC61A}" presName="rootText" presStyleLbl="node2" presStyleIdx="1" presStyleCnt="3" custAng="0" custLinFactNeighborX="-92298" custLinFactNeighborY="9370">
        <dgm:presLayoutVars>
          <dgm:chPref val="3"/>
        </dgm:presLayoutVars>
      </dgm:prSet>
      <dgm:spPr/>
    </dgm:pt>
    <dgm:pt modelId="{B0A04E04-8EDB-469B-AAE1-1FB5DE65A329}" type="pres">
      <dgm:prSet presAssocID="{31315D46-4D41-4561-A9E5-57819FFFC61A}" presName="rootConnector" presStyleLbl="node2" presStyleIdx="1" presStyleCnt="3"/>
      <dgm:spPr/>
    </dgm:pt>
    <dgm:pt modelId="{3CCBFD05-1C76-4DCA-8174-3A3363D54074}" type="pres">
      <dgm:prSet presAssocID="{31315D46-4D41-4561-A9E5-57819FFFC61A}" presName="hierChild4" presStyleCnt="0"/>
      <dgm:spPr/>
    </dgm:pt>
    <dgm:pt modelId="{C7009B54-8BF9-4D27-A7C5-6E4AD75EBDB2}" type="pres">
      <dgm:prSet presAssocID="{282F98D3-9C22-4A72-A87B-3716D512CB15}" presName="Name37" presStyleLbl="parChTrans1D3" presStyleIdx="2" presStyleCnt="6"/>
      <dgm:spPr/>
    </dgm:pt>
    <dgm:pt modelId="{FB921415-0165-48B9-8AFB-6FB759C5F68B}" type="pres">
      <dgm:prSet presAssocID="{1CA06A42-6BB7-4694-A0B5-75F0C53074BB}" presName="hierRoot2" presStyleCnt="0">
        <dgm:presLayoutVars>
          <dgm:hierBranch val="init"/>
        </dgm:presLayoutVars>
      </dgm:prSet>
      <dgm:spPr/>
    </dgm:pt>
    <dgm:pt modelId="{E7512C5F-38FF-4DD5-9432-5457DDBB7B7C}" type="pres">
      <dgm:prSet presAssocID="{1CA06A42-6BB7-4694-A0B5-75F0C53074BB}" presName="rootComposite" presStyleCnt="0"/>
      <dgm:spPr/>
    </dgm:pt>
    <dgm:pt modelId="{81C6633F-289E-4010-975F-2BB1015F4A92}" type="pres">
      <dgm:prSet presAssocID="{1CA06A42-6BB7-4694-A0B5-75F0C53074BB}" presName="rootText" presStyleLbl="node3" presStyleIdx="2" presStyleCnt="6">
        <dgm:presLayoutVars>
          <dgm:chPref val="3"/>
        </dgm:presLayoutVars>
      </dgm:prSet>
      <dgm:spPr/>
    </dgm:pt>
    <dgm:pt modelId="{CE00795B-F850-4CB8-9486-534D0D8DA9A1}" type="pres">
      <dgm:prSet presAssocID="{1CA06A42-6BB7-4694-A0B5-75F0C53074BB}" presName="rootConnector" presStyleLbl="node3" presStyleIdx="2" presStyleCnt="6"/>
      <dgm:spPr/>
    </dgm:pt>
    <dgm:pt modelId="{643EBD1B-BB60-4F1F-A9CB-32381E50351A}" type="pres">
      <dgm:prSet presAssocID="{1CA06A42-6BB7-4694-A0B5-75F0C53074BB}" presName="hierChild4" presStyleCnt="0"/>
      <dgm:spPr/>
    </dgm:pt>
    <dgm:pt modelId="{31DB12F8-5075-428A-989C-89D4F8C70B62}" type="pres">
      <dgm:prSet presAssocID="{487734C8-5183-47B6-928C-4C2560BB6EBE}" presName="Name37" presStyleLbl="parChTrans1D4" presStyleIdx="15" presStyleCnt="19"/>
      <dgm:spPr/>
    </dgm:pt>
    <dgm:pt modelId="{B4812D48-68ED-44DB-B81E-E620CC493F13}" type="pres">
      <dgm:prSet presAssocID="{30F9DAE5-300C-49D4-A9D8-E8B03060112E}" presName="hierRoot2" presStyleCnt="0">
        <dgm:presLayoutVars>
          <dgm:hierBranch val="init"/>
        </dgm:presLayoutVars>
      </dgm:prSet>
      <dgm:spPr/>
    </dgm:pt>
    <dgm:pt modelId="{B39AAF19-AFE5-4D96-BDD5-CE6F9BFEB317}" type="pres">
      <dgm:prSet presAssocID="{30F9DAE5-300C-49D4-A9D8-E8B03060112E}" presName="rootComposite" presStyleCnt="0"/>
      <dgm:spPr/>
    </dgm:pt>
    <dgm:pt modelId="{D79F4DED-9D9C-4115-8F01-D3E0D31035B6}" type="pres">
      <dgm:prSet presAssocID="{30F9DAE5-300C-49D4-A9D8-E8B03060112E}" presName="rootText" presStyleLbl="node4" presStyleIdx="15" presStyleCnt="19">
        <dgm:presLayoutVars>
          <dgm:chPref val="3"/>
        </dgm:presLayoutVars>
      </dgm:prSet>
      <dgm:spPr/>
    </dgm:pt>
    <dgm:pt modelId="{909230D0-8004-470B-B0BE-68A41BA35891}" type="pres">
      <dgm:prSet presAssocID="{30F9DAE5-300C-49D4-A9D8-E8B03060112E}" presName="rootConnector" presStyleLbl="node4" presStyleIdx="15" presStyleCnt="19"/>
      <dgm:spPr/>
    </dgm:pt>
    <dgm:pt modelId="{CF43C9D1-F19A-4C38-9696-935499CCEAC4}" type="pres">
      <dgm:prSet presAssocID="{30F9DAE5-300C-49D4-A9D8-E8B03060112E}" presName="hierChild4" presStyleCnt="0"/>
      <dgm:spPr/>
    </dgm:pt>
    <dgm:pt modelId="{0AB5C576-36A3-4248-ADF8-8669314AD5AB}" type="pres">
      <dgm:prSet presAssocID="{30F9DAE5-300C-49D4-A9D8-E8B03060112E}" presName="hierChild5" presStyleCnt="0"/>
      <dgm:spPr/>
    </dgm:pt>
    <dgm:pt modelId="{36FF371B-7754-4BFE-8D0E-B2FB3284D25A}" type="pres">
      <dgm:prSet presAssocID="{D6A79B24-05FD-4002-8974-8D8F00672CD9}" presName="Name37" presStyleLbl="parChTrans1D4" presStyleIdx="16" presStyleCnt="19"/>
      <dgm:spPr/>
    </dgm:pt>
    <dgm:pt modelId="{01E0306E-7934-45EF-A545-3BE60F71E37E}" type="pres">
      <dgm:prSet presAssocID="{30FA00D3-A27A-42A9-A56E-6C037828EE38}" presName="hierRoot2" presStyleCnt="0">
        <dgm:presLayoutVars>
          <dgm:hierBranch val="init"/>
        </dgm:presLayoutVars>
      </dgm:prSet>
      <dgm:spPr/>
    </dgm:pt>
    <dgm:pt modelId="{9A0292AD-23BA-4DC1-B2F6-E1C992A5F922}" type="pres">
      <dgm:prSet presAssocID="{30FA00D3-A27A-42A9-A56E-6C037828EE38}" presName="rootComposite" presStyleCnt="0"/>
      <dgm:spPr/>
    </dgm:pt>
    <dgm:pt modelId="{F4357AE3-A5C4-457A-97FD-A2C9443D2233}" type="pres">
      <dgm:prSet presAssocID="{30FA00D3-A27A-42A9-A56E-6C037828EE38}" presName="rootText" presStyleLbl="node4" presStyleIdx="16" presStyleCnt="19">
        <dgm:presLayoutVars>
          <dgm:chPref val="3"/>
        </dgm:presLayoutVars>
      </dgm:prSet>
      <dgm:spPr/>
    </dgm:pt>
    <dgm:pt modelId="{44489507-EC3A-49C2-ABBD-23C9FAF9B1FB}" type="pres">
      <dgm:prSet presAssocID="{30FA00D3-A27A-42A9-A56E-6C037828EE38}" presName="rootConnector" presStyleLbl="node4" presStyleIdx="16" presStyleCnt="19"/>
      <dgm:spPr/>
    </dgm:pt>
    <dgm:pt modelId="{FF1BE568-5010-42FF-81DC-45BE2C75E6B5}" type="pres">
      <dgm:prSet presAssocID="{30FA00D3-A27A-42A9-A56E-6C037828EE38}" presName="hierChild4" presStyleCnt="0"/>
      <dgm:spPr/>
    </dgm:pt>
    <dgm:pt modelId="{2CE46A44-4EEA-4764-96DD-641487B4C625}" type="pres">
      <dgm:prSet presAssocID="{30FA00D3-A27A-42A9-A56E-6C037828EE38}" presName="hierChild5" presStyleCnt="0"/>
      <dgm:spPr/>
    </dgm:pt>
    <dgm:pt modelId="{42283215-325E-4C37-A032-9DC1C298135D}" type="pres">
      <dgm:prSet presAssocID="{BF8A9FAB-F7BB-44CD-8754-DE328149AF23}" presName="Name37" presStyleLbl="parChTrans1D4" presStyleIdx="17" presStyleCnt="19"/>
      <dgm:spPr/>
    </dgm:pt>
    <dgm:pt modelId="{92E1351E-9EED-4B5C-92AC-B756CE986D13}" type="pres">
      <dgm:prSet presAssocID="{86C2A3EF-CF98-4E60-BA00-2AD9817FA29D}" presName="hierRoot2" presStyleCnt="0">
        <dgm:presLayoutVars>
          <dgm:hierBranch val="init"/>
        </dgm:presLayoutVars>
      </dgm:prSet>
      <dgm:spPr/>
    </dgm:pt>
    <dgm:pt modelId="{201A8CA5-757F-4C01-971C-16300D2DF2A7}" type="pres">
      <dgm:prSet presAssocID="{86C2A3EF-CF98-4E60-BA00-2AD9817FA29D}" presName="rootComposite" presStyleCnt="0"/>
      <dgm:spPr/>
    </dgm:pt>
    <dgm:pt modelId="{CE029A70-46C9-4F67-B8CF-25F985487C6A}" type="pres">
      <dgm:prSet presAssocID="{86C2A3EF-CF98-4E60-BA00-2AD9817FA29D}" presName="rootText" presStyleLbl="node4" presStyleIdx="17" presStyleCnt="19">
        <dgm:presLayoutVars>
          <dgm:chPref val="3"/>
        </dgm:presLayoutVars>
      </dgm:prSet>
      <dgm:spPr/>
    </dgm:pt>
    <dgm:pt modelId="{CB957373-24D5-4D79-99A1-5A14D86D9F3C}" type="pres">
      <dgm:prSet presAssocID="{86C2A3EF-CF98-4E60-BA00-2AD9817FA29D}" presName="rootConnector" presStyleLbl="node4" presStyleIdx="17" presStyleCnt="19"/>
      <dgm:spPr/>
    </dgm:pt>
    <dgm:pt modelId="{1FC00716-05EA-4A24-85D2-265CCA60B8E4}" type="pres">
      <dgm:prSet presAssocID="{86C2A3EF-CF98-4E60-BA00-2AD9817FA29D}" presName="hierChild4" presStyleCnt="0"/>
      <dgm:spPr/>
    </dgm:pt>
    <dgm:pt modelId="{F60043B8-AB34-4CFC-B804-424AA31187E6}" type="pres">
      <dgm:prSet presAssocID="{86C2A3EF-CF98-4E60-BA00-2AD9817FA29D}" presName="hierChild5" presStyleCnt="0"/>
      <dgm:spPr/>
    </dgm:pt>
    <dgm:pt modelId="{81EF1B9C-FA56-456F-8F69-CA9571F26C2F}" type="pres">
      <dgm:prSet presAssocID="{DC75B9C9-B0E9-41E3-8743-3EEDC722F96E}" presName="Name37" presStyleLbl="parChTrans1D4" presStyleIdx="18" presStyleCnt="19"/>
      <dgm:spPr/>
    </dgm:pt>
    <dgm:pt modelId="{00F39D08-4A21-45D3-8F3E-79CB43FD0CB6}" type="pres">
      <dgm:prSet presAssocID="{C72D486D-831A-4FE2-8620-73F2B67881F9}" presName="hierRoot2" presStyleCnt="0">
        <dgm:presLayoutVars>
          <dgm:hierBranch val="init"/>
        </dgm:presLayoutVars>
      </dgm:prSet>
      <dgm:spPr/>
    </dgm:pt>
    <dgm:pt modelId="{C86A7800-4943-43E0-BF2E-8C859E17DB32}" type="pres">
      <dgm:prSet presAssocID="{C72D486D-831A-4FE2-8620-73F2B67881F9}" presName="rootComposite" presStyleCnt="0"/>
      <dgm:spPr/>
    </dgm:pt>
    <dgm:pt modelId="{EC9CB764-BADF-4A05-81B6-AEC9B07A6A9B}" type="pres">
      <dgm:prSet presAssocID="{C72D486D-831A-4FE2-8620-73F2B67881F9}" presName="rootText" presStyleLbl="node4" presStyleIdx="18" presStyleCnt="19">
        <dgm:presLayoutVars>
          <dgm:chPref val="3"/>
        </dgm:presLayoutVars>
      </dgm:prSet>
      <dgm:spPr/>
    </dgm:pt>
    <dgm:pt modelId="{374F4F6C-6291-4D32-9DA8-418B0F2A25CD}" type="pres">
      <dgm:prSet presAssocID="{C72D486D-831A-4FE2-8620-73F2B67881F9}" presName="rootConnector" presStyleLbl="node4" presStyleIdx="18" presStyleCnt="19"/>
      <dgm:spPr/>
    </dgm:pt>
    <dgm:pt modelId="{F980605B-E0F1-41E8-9D1C-651B64BBB817}" type="pres">
      <dgm:prSet presAssocID="{C72D486D-831A-4FE2-8620-73F2B67881F9}" presName="hierChild4" presStyleCnt="0"/>
      <dgm:spPr/>
    </dgm:pt>
    <dgm:pt modelId="{1671FFB5-BC19-4F83-9B6E-143E9C877F7F}" type="pres">
      <dgm:prSet presAssocID="{C72D486D-831A-4FE2-8620-73F2B67881F9}" presName="hierChild5" presStyleCnt="0"/>
      <dgm:spPr/>
    </dgm:pt>
    <dgm:pt modelId="{EC99D116-0A89-447C-A996-B7492531AF85}" type="pres">
      <dgm:prSet presAssocID="{1CA06A42-6BB7-4694-A0B5-75F0C53074BB}" presName="hierChild5" presStyleCnt="0"/>
      <dgm:spPr/>
    </dgm:pt>
    <dgm:pt modelId="{879EA0B5-122C-48ED-A4D0-6EBFF3F10429}" type="pres">
      <dgm:prSet presAssocID="{31315D46-4D41-4561-A9E5-57819FFFC61A}" presName="hierChild5" presStyleCnt="0"/>
      <dgm:spPr/>
    </dgm:pt>
    <dgm:pt modelId="{3A036FB0-B0D6-4828-94BC-9028684FFA0F}" type="pres">
      <dgm:prSet presAssocID="{45C44286-B85C-4FA8-B2DC-B272272B71B0}" presName="Name37" presStyleLbl="parChTrans1D2" presStyleIdx="2" presStyleCnt="3"/>
      <dgm:spPr/>
    </dgm:pt>
    <dgm:pt modelId="{243E46D2-ED61-4A65-AAA5-17E667A505E5}" type="pres">
      <dgm:prSet presAssocID="{B6EA3D05-EBEF-472C-A7A6-F089800EC7E9}" presName="hierRoot2" presStyleCnt="0">
        <dgm:presLayoutVars>
          <dgm:hierBranch val="init"/>
        </dgm:presLayoutVars>
      </dgm:prSet>
      <dgm:spPr/>
    </dgm:pt>
    <dgm:pt modelId="{C2BAC3C1-C0A4-4326-A07F-69059CE53A37}" type="pres">
      <dgm:prSet presAssocID="{B6EA3D05-EBEF-472C-A7A6-F089800EC7E9}" presName="rootComposite" presStyleCnt="0"/>
      <dgm:spPr/>
    </dgm:pt>
    <dgm:pt modelId="{CE7346DB-2908-40A8-B998-E11D01B185F4}" type="pres">
      <dgm:prSet presAssocID="{B6EA3D05-EBEF-472C-A7A6-F089800EC7E9}" presName="rootText" presStyleLbl="node2" presStyleIdx="2" presStyleCnt="3" custScaleX="126088" custLinFactNeighborX="3550" custLinFactNeighborY="-612">
        <dgm:presLayoutVars>
          <dgm:chPref val="3"/>
        </dgm:presLayoutVars>
      </dgm:prSet>
      <dgm:spPr/>
    </dgm:pt>
    <dgm:pt modelId="{84402EBD-E545-47F3-93AF-FB9400797D66}" type="pres">
      <dgm:prSet presAssocID="{B6EA3D05-EBEF-472C-A7A6-F089800EC7E9}" presName="rootConnector" presStyleLbl="node2" presStyleIdx="2" presStyleCnt="3"/>
      <dgm:spPr/>
    </dgm:pt>
    <dgm:pt modelId="{FFF5E63F-031D-4C05-BFD6-462CC07CE71B}" type="pres">
      <dgm:prSet presAssocID="{B6EA3D05-EBEF-472C-A7A6-F089800EC7E9}" presName="hierChild4" presStyleCnt="0"/>
      <dgm:spPr/>
    </dgm:pt>
    <dgm:pt modelId="{5C6E6067-3BDC-4D20-9090-FD9F69F60778}" type="pres">
      <dgm:prSet presAssocID="{28F83783-4A5F-4887-BB72-F450D5B2CC3B}" presName="Name37" presStyleLbl="parChTrans1D3" presStyleIdx="3" presStyleCnt="6"/>
      <dgm:spPr/>
    </dgm:pt>
    <dgm:pt modelId="{DE30F150-7866-43C9-988E-48BB46ED35EE}" type="pres">
      <dgm:prSet presAssocID="{3D2E152C-3E87-4C7B-B8D3-62129440DAC9}" presName="hierRoot2" presStyleCnt="0">
        <dgm:presLayoutVars>
          <dgm:hierBranch val="init"/>
        </dgm:presLayoutVars>
      </dgm:prSet>
      <dgm:spPr/>
    </dgm:pt>
    <dgm:pt modelId="{542CEB2D-D859-46FF-B663-232D83B46105}" type="pres">
      <dgm:prSet presAssocID="{3D2E152C-3E87-4C7B-B8D3-62129440DAC9}" presName="rootComposite" presStyleCnt="0"/>
      <dgm:spPr/>
    </dgm:pt>
    <dgm:pt modelId="{FBA4DFF4-79F1-410E-A78F-AA0507048703}" type="pres">
      <dgm:prSet presAssocID="{3D2E152C-3E87-4C7B-B8D3-62129440DAC9}" presName="rootText" presStyleLbl="node3" presStyleIdx="3" presStyleCnt="6" custLinFactNeighborX="6956" custLinFactNeighborY="-9056">
        <dgm:presLayoutVars>
          <dgm:chPref val="3"/>
        </dgm:presLayoutVars>
      </dgm:prSet>
      <dgm:spPr/>
    </dgm:pt>
    <dgm:pt modelId="{FC65D2FB-DC52-46E0-8268-A574A2DC7A1A}" type="pres">
      <dgm:prSet presAssocID="{3D2E152C-3E87-4C7B-B8D3-62129440DAC9}" presName="rootConnector" presStyleLbl="node3" presStyleIdx="3" presStyleCnt="6"/>
      <dgm:spPr/>
    </dgm:pt>
    <dgm:pt modelId="{F309E14F-A838-4098-A76D-FCEA00847D48}" type="pres">
      <dgm:prSet presAssocID="{3D2E152C-3E87-4C7B-B8D3-62129440DAC9}" presName="hierChild4" presStyleCnt="0"/>
      <dgm:spPr/>
    </dgm:pt>
    <dgm:pt modelId="{50D07711-CF99-4D1A-ABF7-64F69F458803}" type="pres">
      <dgm:prSet presAssocID="{3D2E152C-3E87-4C7B-B8D3-62129440DAC9}" presName="hierChild5" presStyleCnt="0"/>
      <dgm:spPr/>
    </dgm:pt>
    <dgm:pt modelId="{DA613FAE-240D-4F4D-895B-86E1A22662FB}" type="pres">
      <dgm:prSet presAssocID="{F1A85454-8D02-4C91-A6A8-A47B6727BF09}" presName="Name37" presStyleLbl="parChTrans1D3" presStyleIdx="4" presStyleCnt="6"/>
      <dgm:spPr/>
    </dgm:pt>
    <dgm:pt modelId="{A34A04E2-530B-4419-B7B4-0CDC8D408D21}" type="pres">
      <dgm:prSet presAssocID="{B88B6D0A-4EA1-454F-9F3E-A30BAAEFCB2E}" presName="hierRoot2" presStyleCnt="0">
        <dgm:presLayoutVars>
          <dgm:hierBranch val="init"/>
        </dgm:presLayoutVars>
      </dgm:prSet>
      <dgm:spPr/>
    </dgm:pt>
    <dgm:pt modelId="{82CACB3C-EAFC-43FD-9D2D-80928EDE0C9F}" type="pres">
      <dgm:prSet presAssocID="{B88B6D0A-4EA1-454F-9F3E-A30BAAEFCB2E}" presName="rootComposite" presStyleCnt="0"/>
      <dgm:spPr/>
    </dgm:pt>
    <dgm:pt modelId="{8EAFF423-1CC7-4E12-8991-C187D6D6F197}" type="pres">
      <dgm:prSet presAssocID="{B88B6D0A-4EA1-454F-9F3E-A30BAAEFCB2E}" presName="rootText" presStyleLbl="node3" presStyleIdx="4" presStyleCnt="6" custLinFactNeighborX="58" custLinFactNeighborY="-9304">
        <dgm:presLayoutVars>
          <dgm:chPref val="3"/>
        </dgm:presLayoutVars>
      </dgm:prSet>
      <dgm:spPr/>
    </dgm:pt>
    <dgm:pt modelId="{B82F3666-713F-4B18-AD00-DB110867DD52}" type="pres">
      <dgm:prSet presAssocID="{B88B6D0A-4EA1-454F-9F3E-A30BAAEFCB2E}" presName="rootConnector" presStyleLbl="node3" presStyleIdx="4" presStyleCnt="6"/>
      <dgm:spPr/>
    </dgm:pt>
    <dgm:pt modelId="{8D0EE607-4828-4C43-A911-217D487BD574}" type="pres">
      <dgm:prSet presAssocID="{B88B6D0A-4EA1-454F-9F3E-A30BAAEFCB2E}" presName="hierChild4" presStyleCnt="0"/>
      <dgm:spPr/>
    </dgm:pt>
    <dgm:pt modelId="{B3BEE720-7364-4C0F-A532-DA55994DCF62}" type="pres">
      <dgm:prSet presAssocID="{B88B6D0A-4EA1-454F-9F3E-A30BAAEFCB2E}" presName="hierChild5" presStyleCnt="0"/>
      <dgm:spPr/>
    </dgm:pt>
    <dgm:pt modelId="{750ACC7A-7A86-480A-8859-BFB6BBAB0CF7}" type="pres">
      <dgm:prSet presAssocID="{CCB375F5-89B3-4BCD-A0EC-9A4BE99CCEAB}" presName="Name37" presStyleLbl="parChTrans1D3" presStyleIdx="5" presStyleCnt="6"/>
      <dgm:spPr/>
    </dgm:pt>
    <dgm:pt modelId="{AE14B6FF-30E1-4C8D-A9DF-61E4D9D8E48B}" type="pres">
      <dgm:prSet presAssocID="{DB0DC8FF-EF0D-4137-AC09-AA9050E92129}" presName="hierRoot2" presStyleCnt="0">
        <dgm:presLayoutVars>
          <dgm:hierBranch val="init"/>
        </dgm:presLayoutVars>
      </dgm:prSet>
      <dgm:spPr/>
    </dgm:pt>
    <dgm:pt modelId="{6D1E23E9-3F1B-4DFC-84E1-6ADF83028530}" type="pres">
      <dgm:prSet presAssocID="{DB0DC8FF-EF0D-4137-AC09-AA9050E92129}" presName="rootComposite" presStyleCnt="0"/>
      <dgm:spPr/>
    </dgm:pt>
    <dgm:pt modelId="{B3452787-10D6-4B0B-BA20-03D40B7128F4}" type="pres">
      <dgm:prSet presAssocID="{DB0DC8FF-EF0D-4137-AC09-AA9050E92129}" presName="rootText" presStyleLbl="node3" presStyleIdx="5" presStyleCnt="6">
        <dgm:presLayoutVars>
          <dgm:chPref val="3"/>
        </dgm:presLayoutVars>
      </dgm:prSet>
      <dgm:spPr/>
    </dgm:pt>
    <dgm:pt modelId="{D16229DB-C0CC-411B-95CD-718C802FADD4}" type="pres">
      <dgm:prSet presAssocID="{DB0DC8FF-EF0D-4137-AC09-AA9050E92129}" presName="rootConnector" presStyleLbl="node3" presStyleIdx="5" presStyleCnt="6"/>
      <dgm:spPr/>
    </dgm:pt>
    <dgm:pt modelId="{AC5BB230-E392-42EB-9F5B-E91DBE5C8E7A}" type="pres">
      <dgm:prSet presAssocID="{DB0DC8FF-EF0D-4137-AC09-AA9050E92129}" presName="hierChild4" presStyleCnt="0"/>
      <dgm:spPr/>
    </dgm:pt>
    <dgm:pt modelId="{11F6CCB5-F0FE-4302-8A97-6225062624B7}" type="pres">
      <dgm:prSet presAssocID="{DB0DC8FF-EF0D-4137-AC09-AA9050E92129}" presName="hierChild5" presStyleCnt="0"/>
      <dgm:spPr/>
    </dgm:pt>
    <dgm:pt modelId="{2ABD0F84-801B-4E58-BE6C-C3E937E04FA2}" type="pres">
      <dgm:prSet presAssocID="{B6EA3D05-EBEF-472C-A7A6-F089800EC7E9}" presName="hierChild5" presStyleCnt="0"/>
      <dgm:spPr/>
    </dgm:pt>
    <dgm:pt modelId="{1F96140D-9C6F-455F-BCCF-555FE36F0A93}" type="pres">
      <dgm:prSet presAssocID="{1153826A-4DAD-4BA2-851E-EB4F85A41EEA}" presName="hierChild3" presStyleCnt="0"/>
      <dgm:spPr/>
    </dgm:pt>
  </dgm:ptLst>
  <dgm:cxnLst>
    <dgm:cxn modelId="{231B1403-A6C4-43CD-9AF7-9E2E26E9462A}" type="presOf" srcId="{E632861E-6302-44C1-9CEA-52C251B99F66}" destId="{B8F2DB94-74FF-4856-A13D-C0DADF3E1BE9}" srcOrd="0" destOrd="0" presId="urn:microsoft.com/office/officeart/2005/8/layout/orgChart1"/>
    <dgm:cxn modelId="{34BDE204-6DA1-4258-B6BB-0B88CAF32736}" type="presOf" srcId="{5116ECD0-9E3A-45E5-8AC2-ABADD19A921B}" destId="{2251042B-261A-4DFA-8EB8-593A98F8D086}" srcOrd="1" destOrd="0" presId="urn:microsoft.com/office/officeart/2005/8/layout/orgChart1"/>
    <dgm:cxn modelId="{E88C8608-4951-4CB5-A858-0659BF39086E}" type="presOf" srcId="{9A5A224E-2AB3-4461-8DB8-31AAA141FA09}" destId="{F6D2383B-4FB9-4C43-8D71-A1D8188F56C8}" srcOrd="0" destOrd="0" presId="urn:microsoft.com/office/officeart/2005/8/layout/orgChart1"/>
    <dgm:cxn modelId="{E3E10009-36DF-4202-90E3-019A2E8096C1}" type="presOf" srcId="{C72D486D-831A-4FE2-8620-73F2B67881F9}" destId="{374F4F6C-6291-4D32-9DA8-418B0F2A25CD}" srcOrd="1" destOrd="0" presId="urn:microsoft.com/office/officeart/2005/8/layout/orgChart1"/>
    <dgm:cxn modelId="{22EB7A0B-52FE-40C6-B56C-E76E02D4832A}" type="presOf" srcId="{B5FEABB9-C92F-461F-8158-239F39EDD815}" destId="{7C2F302E-3C93-4354-9BB6-D45F1CB54CBE}" srcOrd="0" destOrd="0" presId="urn:microsoft.com/office/officeart/2005/8/layout/orgChart1"/>
    <dgm:cxn modelId="{5D32B20B-1F04-4E45-B59B-7C9811221DB0}" type="presOf" srcId="{D6A79B24-05FD-4002-8974-8D8F00672CD9}" destId="{36FF371B-7754-4BFE-8D0E-B2FB3284D25A}" srcOrd="0" destOrd="0" presId="urn:microsoft.com/office/officeart/2005/8/layout/orgChart1"/>
    <dgm:cxn modelId="{F5A3870C-7186-4268-B349-4E8D1AD55188}" type="presOf" srcId="{1B750281-BD0C-45FA-B447-FE2241951926}" destId="{3A0F39A9-4B92-4D5E-A3A4-2AB293957D43}" srcOrd="0" destOrd="0" presId="urn:microsoft.com/office/officeart/2005/8/layout/orgChart1"/>
    <dgm:cxn modelId="{FAB8510E-A2BA-4BAD-9B51-1C95A90056BE}" type="presOf" srcId="{DB0DC8FF-EF0D-4137-AC09-AA9050E92129}" destId="{D16229DB-C0CC-411B-95CD-718C802FADD4}" srcOrd="1" destOrd="0" presId="urn:microsoft.com/office/officeart/2005/8/layout/orgChart1"/>
    <dgm:cxn modelId="{85A45A0F-3876-4B88-B160-83E987DF5233}" type="presOf" srcId="{9E88F89E-58B6-4645-9012-ABB202F5112F}" destId="{5798A5BC-DD21-40CF-96E1-4740655AA02A}" srcOrd="0" destOrd="0" presId="urn:microsoft.com/office/officeart/2005/8/layout/orgChart1"/>
    <dgm:cxn modelId="{2E80ED0F-31A2-4054-8A7B-648C3CDC70CB}" srcId="{5116ECD0-9E3A-45E5-8AC2-ABADD19A921B}" destId="{1B750281-BD0C-45FA-B447-FE2241951926}" srcOrd="1" destOrd="0" parTransId="{BC56CF20-47AE-4934-A5CC-678EAAC245AF}" sibTransId="{CD5C1ECA-F2DC-45C4-BD07-92BCEE398DAC}"/>
    <dgm:cxn modelId="{CF513611-FAAE-4221-88D1-D4BC85C1202E}" type="presOf" srcId="{A0D2C87B-A757-40D9-A925-5C35035EFBC2}" destId="{D0B0D0DE-DCAA-4449-A07A-4BD7A444BE5B}" srcOrd="0" destOrd="0" presId="urn:microsoft.com/office/officeart/2005/8/layout/orgChart1"/>
    <dgm:cxn modelId="{FCF15614-C504-4E65-8774-2297639C3E8F}" type="presOf" srcId="{886AE8A6-C88E-4270-9D2B-E56831DC21EA}" destId="{12B19634-6AE4-4FF3-BCAB-7823C2C7D0C2}" srcOrd="0" destOrd="0" presId="urn:microsoft.com/office/officeart/2005/8/layout/orgChart1"/>
    <dgm:cxn modelId="{54D6DD14-F583-4083-9269-9117CBE4C82D}" type="presOf" srcId="{AC081E32-7949-4AE4-A273-80FD44A63859}" destId="{BFA83B8C-5B82-4AC8-AA37-09F3E25581D9}" srcOrd="1" destOrd="0" presId="urn:microsoft.com/office/officeart/2005/8/layout/orgChart1"/>
    <dgm:cxn modelId="{36CA6315-3434-4964-A57D-2051B5914510}" type="presOf" srcId="{1CA06A42-6BB7-4694-A0B5-75F0C53074BB}" destId="{CE00795B-F850-4CB8-9486-534D0D8DA9A1}" srcOrd="1" destOrd="0" presId="urn:microsoft.com/office/officeart/2005/8/layout/orgChart1"/>
    <dgm:cxn modelId="{3D50C615-4A41-4587-A6E5-6D033F05B713}" srcId="{B5FEABB9-C92F-461F-8158-239F39EDD815}" destId="{550C1D27-DAD8-4DDC-AB67-14E6A2B49350}" srcOrd="0" destOrd="0" parTransId="{53848600-44DF-476C-9EB1-FE079396F6E7}" sibTransId="{57B92185-9941-4186-806E-7C50523FAB6D}"/>
    <dgm:cxn modelId="{6DF40916-35B4-42A7-B580-DDEEF4624C19}" type="presOf" srcId="{9A5A224E-2AB3-4461-8DB8-31AAA141FA09}" destId="{C80348FA-E5FA-4F96-A9F8-28343049771C}" srcOrd="1" destOrd="0" presId="urn:microsoft.com/office/officeart/2005/8/layout/orgChart1"/>
    <dgm:cxn modelId="{5B03CB16-2E7F-4E22-9266-94799B911DD2}" type="presOf" srcId="{1153826A-4DAD-4BA2-851E-EB4F85A41EEA}" destId="{E8507334-D368-4949-BD12-84C94AF0105C}" srcOrd="1" destOrd="0" presId="urn:microsoft.com/office/officeart/2005/8/layout/orgChart1"/>
    <dgm:cxn modelId="{B95E9A1B-BCB5-4D41-9CF3-3CFF4E2E63DB}" type="presOf" srcId="{2EAF549C-01F1-4A6C-866E-65B5344C6333}" destId="{35C2E463-2344-43E6-83A1-FA62E7274C3D}" srcOrd="1" destOrd="0" presId="urn:microsoft.com/office/officeart/2005/8/layout/orgChart1"/>
    <dgm:cxn modelId="{17D4D81F-8E4A-4A47-9DE8-28105C9EA996}" srcId="{B5FEABB9-C92F-461F-8158-239F39EDD815}" destId="{090F0C07-1A27-40C1-A5E9-D05133EE2401}" srcOrd="2" destOrd="0" parTransId="{80726944-057B-40A3-95AE-AE76EB667A3F}" sibTransId="{564CF4AE-926F-4914-8FAF-D41405B098F2}"/>
    <dgm:cxn modelId="{D3541F22-AA46-4550-A0A4-0EBFB8F04F09}" type="presOf" srcId="{FC5A34A6-23FC-442C-89A1-5B7A06BF0127}" destId="{4E10E767-A98E-4F3D-9562-CE43B4F5D5B8}" srcOrd="1" destOrd="0" presId="urn:microsoft.com/office/officeart/2005/8/layout/orgChart1"/>
    <dgm:cxn modelId="{74372922-D177-4B83-9F8C-97EF6893C95D}" srcId="{CED9C09F-1F61-4AD4-A14F-AC823E614CC8}" destId="{1153826A-4DAD-4BA2-851E-EB4F85A41EEA}" srcOrd="0" destOrd="0" parTransId="{EF2DCD5C-6311-4987-9DB4-2424635CCA9C}" sibTransId="{33A407E6-6D73-45F0-BCAB-85FC8DAD2C76}"/>
    <dgm:cxn modelId="{277A3F23-F2C6-4791-B7B7-0AFF55BDE342}" type="presOf" srcId="{DC75B9C9-B0E9-41E3-8743-3EEDC722F96E}" destId="{81EF1B9C-FA56-456F-8F69-CA9571F26C2F}" srcOrd="0" destOrd="0" presId="urn:microsoft.com/office/officeart/2005/8/layout/orgChart1"/>
    <dgm:cxn modelId="{D85C7924-454F-4D03-BE9F-55F1763A6BFC}" srcId="{1153826A-4DAD-4BA2-851E-EB4F85A41EEA}" destId="{B6EA3D05-EBEF-472C-A7A6-F089800EC7E9}" srcOrd="2" destOrd="0" parTransId="{45C44286-B85C-4FA8-B2DC-B272272B71B0}" sibTransId="{DE73ED99-9428-4D0C-A090-DABE17037DB9}"/>
    <dgm:cxn modelId="{AD289E24-8EF5-45E8-BF45-D44675C76B78}" type="presOf" srcId="{FC5A34A6-23FC-442C-89A1-5B7A06BF0127}" destId="{4002F25B-506A-4F6D-8FEB-5C55D93C1E78}" srcOrd="0" destOrd="0" presId="urn:microsoft.com/office/officeart/2005/8/layout/orgChart1"/>
    <dgm:cxn modelId="{B4298E25-C591-42C8-9C6A-6236AA7113A3}" type="presOf" srcId="{1845CE90-7958-4146-AFCB-A941359E40B7}" destId="{31939659-BBBF-4571-B3D6-AC20809247D2}" srcOrd="0" destOrd="0" presId="urn:microsoft.com/office/officeart/2005/8/layout/orgChart1"/>
    <dgm:cxn modelId="{5CCD1126-9140-45F1-BFD5-8076F5F922FF}" type="presOf" srcId="{31315D46-4D41-4561-A9E5-57819FFFC61A}" destId="{30731733-A0C6-415B-9606-15998C87A1E8}" srcOrd="0" destOrd="0" presId="urn:microsoft.com/office/officeart/2005/8/layout/orgChart1"/>
    <dgm:cxn modelId="{94CC8726-E3C7-4BB7-B514-E79FE19ED007}" type="presOf" srcId="{AAA0DB84-0E1F-4A54-8D83-E4E810A8B591}" destId="{56A67371-9916-40E2-AE9F-D6DA11673EF0}" srcOrd="0" destOrd="0" presId="urn:microsoft.com/office/officeart/2005/8/layout/orgChart1"/>
    <dgm:cxn modelId="{4841E531-1FDE-4128-B0AE-AC4BE5B5CF7A}" type="presOf" srcId="{3D2E152C-3E87-4C7B-B8D3-62129440DAC9}" destId="{FBA4DFF4-79F1-410E-A78F-AA0507048703}" srcOrd="0" destOrd="0" presId="urn:microsoft.com/office/officeart/2005/8/layout/orgChart1"/>
    <dgm:cxn modelId="{6842AF32-449F-430E-B132-4C4CBEE0A1BD}" srcId="{1153826A-4DAD-4BA2-851E-EB4F85A41EEA}" destId="{A0D2C87B-A757-40D9-A925-5C35035EFBC2}" srcOrd="0" destOrd="0" parTransId="{FF61580D-EC79-4C8A-AAAA-E4C9C99871A1}" sibTransId="{F85422AB-C84C-4A05-A99B-1B6354D3101F}"/>
    <dgm:cxn modelId="{BFD13F34-3E78-4D72-B854-E82F1AA731D1}" srcId="{CB5A2702-701F-4540-878E-CE09302C6FDF}" destId="{FC33ACAE-8CB9-4D44-B7A1-DC72B4AD5A18}" srcOrd="1" destOrd="0" parTransId="{DA05BF81-0D7B-4623-8E8D-A715F82CA4C5}" sibTransId="{6A243589-0C50-4A9C-9A96-62CA005D06C8}"/>
    <dgm:cxn modelId="{9C45B635-6F87-4127-AC5F-BC394B1DDE52}" srcId="{B6EA3D05-EBEF-472C-A7A6-F089800EC7E9}" destId="{DB0DC8FF-EF0D-4137-AC09-AA9050E92129}" srcOrd="2" destOrd="0" parTransId="{CCB375F5-89B3-4BCD-A0EC-9A4BE99CCEAB}" sibTransId="{0BDE7F90-A016-4656-8405-EAD5D0D03099}"/>
    <dgm:cxn modelId="{F9EAF736-ABCE-4EE2-AE0F-CA92415DB57D}" srcId="{5116ECD0-9E3A-45E5-8AC2-ABADD19A921B}" destId="{0FED6AAD-18C4-41CD-BDF2-D1B6A4EB2189}" srcOrd="0" destOrd="0" parTransId="{826E08A7-4831-4FFC-8737-AFF6FE2EE845}" sibTransId="{5ABD6D68-B83E-4F4E-AC78-EF858B147568}"/>
    <dgm:cxn modelId="{4E43E63A-8006-45D2-83E7-A2790E8DC681}" srcId="{DFB9DE63-7784-4D72-8533-FEE5AFAB82EB}" destId="{5C7BC035-4809-443E-A2D3-7EB9018C12A9}" srcOrd="0" destOrd="0" parTransId="{8FE07D4D-6A33-4885-B164-C2D47FF18616}" sibTransId="{0E9C67C5-FBB3-448A-8E5C-806B4A55FF59}"/>
    <dgm:cxn modelId="{DC54DE3B-4843-4E67-BB38-BFDBEBD06071}" srcId="{1CA06A42-6BB7-4694-A0B5-75F0C53074BB}" destId="{86C2A3EF-CF98-4E60-BA00-2AD9817FA29D}" srcOrd="2" destOrd="0" parTransId="{BF8A9FAB-F7BB-44CD-8754-DE328149AF23}" sibTransId="{4597768D-0315-4D1A-BCC6-CA7AB47EB81B}"/>
    <dgm:cxn modelId="{8642713C-D00A-41DC-8FF2-384DC6B4A19C}" srcId="{1CA06A42-6BB7-4694-A0B5-75F0C53074BB}" destId="{30FA00D3-A27A-42A9-A56E-6C037828EE38}" srcOrd="1" destOrd="0" parTransId="{D6A79B24-05FD-4002-8974-8D8F00672CD9}" sibTransId="{24C712D8-0B10-4823-ADCF-F81CFEC0F4FE}"/>
    <dgm:cxn modelId="{B28A0A5B-EBC8-42C8-A3F0-A5119FF1BB0D}" type="presOf" srcId="{CCB375F5-89B3-4BCD-A0EC-9A4BE99CCEAB}" destId="{750ACC7A-7A86-480A-8859-BFB6BBAB0CF7}" srcOrd="0" destOrd="0" presId="urn:microsoft.com/office/officeart/2005/8/layout/orgChart1"/>
    <dgm:cxn modelId="{4C08885C-5745-43DE-A9A4-7CAD6BAE32F9}" srcId="{4D7B3EEE-268E-4F6B-BB7A-CD1B0EE8F9C9}" destId="{DFB9DE63-7784-4D72-8533-FEE5AFAB82EB}" srcOrd="0" destOrd="0" parTransId="{1845CE90-7958-4146-AFCB-A941359E40B7}" sibTransId="{4FB8F119-908F-4066-9D6C-30B49F1E9D21}"/>
    <dgm:cxn modelId="{B841E041-A50D-40B0-AAE4-37755386F29C}" srcId="{A0D2C87B-A757-40D9-A925-5C35035EFBC2}" destId="{4D7B3EEE-268E-4F6B-BB7A-CD1B0EE8F9C9}" srcOrd="0" destOrd="0" parTransId="{F5F9FF61-4F5D-47FE-A5B9-739145AB7CFF}" sibTransId="{4FAEAA8B-2C0E-48E6-B9EE-4EB064A79397}"/>
    <dgm:cxn modelId="{E6E2F662-36A2-45B8-872D-CA71ADFB7418}" type="presOf" srcId="{CB5A2702-701F-4540-878E-CE09302C6FDF}" destId="{0F98B74D-CBC5-42C7-9640-74B64E9C8B42}" srcOrd="1" destOrd="0" presId="urn:microsoft.com/office/officeart/2005/8/layout/orgChart1"/>
    <dgm:cxn modelId="{0022A343-A8EC-4CF9-A998-6C822D0E0572}" type="presOf" srcId="{DFB9DE63-7784-4D72-8533-FEE5AFAB82EB}" destId="{592055BA-AD70-41E1-9AF6-D5FF91E97C30}" srcOrd="1" destOrd="0" presId="urn:microsoft.com/office/officeart/2005/8/layout/orgChart1"/>
    <dgm:cxn modelId="{3B9A8445-4942-4D71-8C86-50EDCBC28066}" type="presOf" srcId="{BC56CF20-47AE-4934-A5CC-678EAAC245AF}" destId="{2E90E900-4140-4E5D-B25F-4F2E174FB502}" srcOrd="0" destOrd="0" presId="urn:microsoft.com/office/officeart/2005/8/layout/orgChart1"/>
    <dgm:cxn modelId="{C2381668-B5F7-4F73-83B1-F6A378BDF1D9}" type="presOf" srcId="{090F0C07-1A27-40C1-A5E9-D05133EE2401}" destId="{9F36553E-2821-4DEF-A4E4-8567FA3095CF}" srcOrd="1" destOrd="0" presId="urn:microsoft.com/office/officeart/2005/8/layout/orgChart1"/>
    <dgm:cxn modelId="{31F06E48-C6BE-4EBC-8E3A-E550E8C654DB}" type="presOf" srcId="{487734C8-5183-47B6-928C-4C2560BB6EBE}" destId="{31DB12F8-5075-428A-989C-89D4F8C70B62}" srcOrd="0" destOrd="0" presId="urn:microsoft.com/office/officeart/2005/8/layout/orgChart1"/>
    <dgm:cxn modelId="{24B07268-F48F-422D-A3C2-7B15043FA505}" srcId="{31315D46-4D41-4561-A9E5-57819FFFC61A}" destId="{1CA06A42-6BB7-4694-A0B5-75F0C53074BB}" srcOrd="0" destOrd="0" parTransId="{282F98D3-9C22-4A72-A87B-3716D512CB15}" sibTransId="{A4F10DA5-2904-4A06-B6FA-EA0243FDB454}"/>
    <dgm:cxn modelId="{BF290F69-2D37-4928-8819-D1E040B5A967}" type="presOf" srcId="{28F83783-4A5F-4887-BB72-F450D5B2CC3B}" destId="{5C6E6067-3BDC-4D20-9090-FD9F69F60778}" srcOrd="0" destOrd="0" presId="urn:microsoft.com/office/officeart/2005/8/layout/orgChart1"/>
    <dgm:cxn modelId="{20CB8869-D846-4AC1-A1C4-5CC796461382}" type="presOf" srcId="{30F9DAE5-300C-49D4-A9D8-E8B03060112E}" destId="{909230D0-8004-470B-B0BE-68A41BA35891}" srcOrd="1" destOrd="0" presId="urn:microsoft.com/office/officeart/2005/8/layout/orgChart1"/>
    <dgm:cxn modelId="{AE228B49-93FC-4C93-8844-62CD12B68347}" type="presOf" srcId="{0FED6AAD-18C4-41CD-BDF2-D1B6A4EB2189}" destId="{748BBC5E-2654-4B52-B1ED-8434AC6F8A7D}" srcOrd="0" destOrd="0" presId="urn:microsoft.com/office/officeart/2005/8/layout/orgChart1"/>
    <dgm:cxn modelId="{3E45746B-4445-4438-89AD-81C9345A175A}" type="presOf" srcId="{826E08A7-4831-4FFC-8737-AFF6FE2EE845}" destId="{4BB2700E-BFF4-4504-AB5C-4EC4FC06ABB5}" srcOrd="0" destOrd="0" presId="urn:microsoft.com/office/officeart/2005/8/layout/orgChart1"/>
    <dgm:cxn modelId="{F23C496D-E47C-432A-B9B0-388C6F2A1D54}" srcId="{FC5A34A6-23FC-442C-89A1-5B7A06BF0127}" destId="{B5FEABB9-C92F-461F-8158-239F39EDD815}" srcOrd="0" destOrd="0" parTransId="{BDB525D3-ACCF-4ECE-BB4B-ECF9E4B029A5}" sibTransId="{7B1F12C0-A996-497E-AB18-C99DC64BD829}"/>
    <dgm:cxn modelId="{88436E6D-AF72-4919-8CCC-4E6CC7E58C1D}" type="presOf" srcId="{1B750281-BD0C-45FA-B447-FE2241951926}" destId="{15A42F72-8DE3-46B8-B6DE-6D1959BE9A89}" srcOrd="1" destOrd="0" presId="urn:microsoft.com/office/officeart/2005/8/layout/orgChart1"/>
    <dgm:cxn modelId="{60EFD26D-4167-4B39-8450-9BC9D337F6FE}" srcId="{1153826A-4DAD-4BA2-851E-EB4F85A41EEA}" destId="{31315D46-4D41-4561-A9E5-57819FFFC61A}" srcOrd="1" destOrd="0" parTransId="{AAA0DB84-0E1F-4A54-8D83-E4E810A8B591}" sibTransId="{5D8EB325-460E-4E17-9A98-48656E110A66}"/>
    <dgm:cxn modelId="{FAA9CB4E-C0FE-4AC8-BB85-97789A38C5C1}" type="presOf" srcId="{4D7B3EEE-268E-4F6B-BB7A-CD1B0EE8F9C9}" destId="{19198125-0F6B-412B-B1C9-776A93AB2A44}" srcOrd="1" destOrd="0" presId="urn:microsoft.com/office/officeart/2005/8/layout/orgChart1"/>
    <dgm:cxn modelId="{D140F26E-2141-4252-9E6D-A646AEDFF64C}" type="presOf" srcId="{886AE8A6-C88E-4270-9D2B-E56831DC21EA}" destId="{C436A366-1353-41FC-824F-D0B0459C442F}" srcOrd="1" destOrd="0" presId="urn:microsoft.com/office/officeart/2005/8/layout/orgChart1"/>
    <dgm:cxn modelId="{4524F850-F3DD-4627-8183-FE95C69D3D81}" type="presOf" srcId="{1CA06A42-6BB7-4694-A0B5-75F0C53074BB}" destId="{81C6633F-289E-4010-975F-2BB1015F4A92}" srcOrd="0" destOrd="0" presId="urn:microsoft.com/office/officeart/2005/8/layout/orgChart1"/>
    <dgm:cxn modelId="{AF2E2C71-5833-4B01-A92F-F6052D0E619E}" type="presOf" srcId="{2EAF549C-01F1-4A6C-866E-65B5344C6333}" destId="{086CDDEF-6C17-4E2B-BA1E-77E21C2563C6}" srcOrd="0" destOrd="0" presId="urn:microsoft.com/office/officeart/2005/8/layout/orgChart1"/>
    <dgm:cxn modelId="{86A49271-D4B8-4A52-AA09-09D6D2D9DD02}" type="presOf" srcId="{30FA00D3-A27A-42A9-A56E-6C037828EE38}" destId="{F4357AE3-A5C4-457A-97FD-A2C9443D2233}" srcOrd="0" destOrd="0" presId="urn:microsoft.com/office/officeart/2005/8/layout/orgChart1"/>
    <dgm:cxn modelId="{1869A671-F8EE-4C43-ACC9-A7ACE6BD9FEE}" srcId="{DFB9DE63-7784-4D72-8533-FEE5AFAB82EB}" destId="{367798D8-284F-45B4-8D07-5021A1653636}" srcOrd="2" destOrd="0" parTransId="{839D4AD6-77A7-4A8E-97F1-14149E9A0C4F}" sibTransId="{A8F632CC-1F8D-4B8E-BF49-7CBF013D1C81}"/>
    <dgm:cxn modelId="{5FD25972-C382-4839-A4CD-20B5827D9535}" srcId="{5116ECD0-9E3A-45E5-8AC2-ABADD19A921B}" destId="{886AE8A6-C88E-4270-9D2B-E56831DC21EA}" srcOrd="2" destOrd="0" parTransId="{E838F568-6DB0-46B1-933C-4F0A7357B205}" sibTransId="{ED61C67A-286C-4FCB-BE0A-D427F2464115}"/>
    <dgm:cxn modelId="{CD292C75-9ADE-4694-8077-4F322715886A}" type="presOf" srcId="{FC33ACAE-8CB9-4D44-B7A1-DC72B4AD5A18}" destId="{AD6FB8E8-DC31-4453-8564-7B4C40BF1CA4}" srcOrd="0" destOrd="0" presId="urn:microsoft.com/office/officeart/2005/8/layout/orgChart1"/>
    <dgm:cxn modelId="{53A07676-219A-4CAD-AFF8-8DD88735F8E2}" type="presOf" srcId="{4D7B3EEE-268E-4F6B-BB7A-CD1B0EE8F9C9}" destId="{12B12572-2827-440D-8310-95F311F2FA95}" srcOrd="0" destOrd="0" presId="urn:microsoft.com/office/officeart/2005/8/layout/orgChart1"/>
    <dgm:cxn modelId="{AF1EAE56-84AE-4062-AE44-F6F8EDFF2786}" type="presOf" srcId="{CED9C09F-1F61-4AD4-A14F-AC823E614CC8}" destId="{88033E60-0F61-4CE1-9D14-10F691F05600}" srcOrd="0" destOrd="0" presId="urn:microsoft.com/office/officeart/2005/8/layout/orgChart1"/>
    <dgm:cxn modelId="{D6A90E58-AEE2-4DF0-916B-8FA400D8D33A}" type="presOf" srcId="{30FA00D3-A27A-42A9-A56E-6C037828EE38}" destId="{44489507-EC3A-49C2-ABBD-23C9FAF9B1FB}" srcOrd="1" destOrd="0" presId="urn:microsoft.com/office/officeart/2005/8/layout/orgChart1"/>
    <dgm:cxn modelId="{88D15158-CC3F-4319-A7B6-3CAA07F6FC2B}" type="presOf" srcId="{86C2A3EF-CF98-4E60-BA00-2AD9817FA29D}" destId="{CE029A70-46C9-4F67-B8CF-25F985487C6A}" srcOrd="0" destOrd="0" presId="urn:microsoft.com/office/officeart/2005/8/layout/orgChart1"/>
    <dgm:cxn modelId="{4818057B-E9A3-4B08-A2C3-AF25A0998F59}" type="presOf" srcId="{550C1D27-DAD8-4DDC-AB67-14E6A2B49350}" destId="{3D06501D-18A2-4770-AA63-6A1B005A6E6F}" srcOrd="1" destOrd="0" presId="urn:microsoft.com/office/officeart/2005/8/layout/orgChart1"/>
    <dgm:cxn modelId="{DBB37B7D-FA21-49B7-82EE-B0BBB37A4662}" type="presOf" srcId="{BDB525D3-ACCF-4ECE-BB4B-ECF9E4B029A5}" destId="{F6283755-0A0F-4D1A-8857-3F301791391C}" srcOrd="0" destOrd="0" presId="urn:microsoft.com/office/officeart/2005/8/layout/orgChart1"/>
    <dgm:cxn modelId="{E2EEBD7D-C38A-4582-AB42-0EBE542F3C03}" srcId="{CB5A2702-701F-4540-878E-CE09302C6FDF}" destId="{2EAF549C-01F1-4A6C-866E-65B5344C6333}" srcOrd="0" destOrd="0" parTransId="{28C4E09B-FE26-4187-88A3-760B58A8FC4F}" sibTransId="{BE351D14-8D75-48ED-9780-27AB5AD6BC80}"/>
    <dgm:cxn modelId="{9778C87D-491E-4B6E-936C-0D740F91D0CE}" srcId="{FC5A34A6-23FC-442C-89A1-5B7A06BF0127}" destId="{CB5A2702-701F-4540-878E-CE09302C6FDF}" srcOrd="1" destOrd="0" parTransId="{02DBCBEA-953C-4B8F-82CA-E8D218831929}" sibTransId="{0269E897-97ED-47ED-9333-07E95911BBBF}"/>
    <dgm:cxn modelId="{0E1CC77F-16E9-4499-AA26-1118AEEFDCB6}" type="presOf" srcId="{86C2A3EF-CF98-4E60-BA00-2AD9817FA29D}" destId="{CB957373-24D5-4D79-99A1-5A14D86D9F3C}" srcOrd="1" destOrd="0" presId="urn:microsoft.com/office/officeart/2005/8/layout/orgChart1"/>
    <dgm:cxn modelId="{03EFA882-49BF-4742-96E7-8F3C2A2C3378}" type="presOf" srcId="{A0D2C87B-A757-40D9-A925-5C35035EFBC2}" destId="{8D0E7496-8450-432F-9A5E-1ABA763F233C}" srcOrd="1" destOrd="0" presId="urn:microsoft.com/office/officeart/2005/8/layout/orgChart1"/>
    <dgm:cxn modelId="{7E9F3E83-2C4F-48B8-93D4-781AB00886F3}" type="presOf" srcId="{367798D8-284F-45B4-8D07-5021A1653636}" destId="{21D4B5AA-3697-4F94-A5C8-31A6BF67C942}" srcOrd="0" destOrd="0" presId="urn:microsoft.com/office/officeart/2005/8/layout/orgChart1"/>
    <dgm:cxn modelId="{E45F1285-6514-47F4-8137-4CB997715870}" type="presOf" srcId="{FF61580D-EC79-4C8A-AAAA-E4C9C99871A1}" destId="{C876D398-352E-47A0-A654-05A713AD8F37}" srcOrd="0" destOrd="0" presId="urn:microsoft.com/office/officeart/2005/8/layout/orgChart1"/>
    <dgm:cxn modelId="{4C7B6A88-D8F9-4EE4-A187-A7C28C228C51}" type="presOf" srcId="{5C7BC035-4809-443E-A2D3-7EB9018C12A9}" destId="{EA537B25-60F9-4DC0-8D03-5A784F1A2789}" srcOrd="0" destOrd="0" presId="urn:microsoft.com/office/officeart/2005/8/layout/orgChart1"/>
    <dgm:cxn modelId="{106A688B-104C-46E7-9DD2-D1823FFBC79C}" type="presOf" srcId="{80726944-057B-40A3-95AE-AE76EB667A3F}" destId="{7C141CC6-4696-41C5-AC51-6B202477D264}" srcOrd="0" destOrd="0" presId="urn:microsoft.com/office/officeart/2005/8/layout/orgChart1"/>
    <dgm:cxn modelId="{680BF78C-158D-405F-A31E-6A551B197E41}" type="presOf" srcId="{8FE07D4D-6A33-4885-B164-C2D47FF18616}" destId="{70C1CC2C-A3A8-4C2B-9399-A604D031F61F}" srcOrd="0" destOrd="0" presId="urn:microsoft.com/office/officeart/2005/8/layout/orgChart1"/>
    <dgm:cxn modelId="{FEC5E591-485A-4AAB-9BF0-F6461A852482}" type="presOf" srcId="{B6EA3D05-EBEF-472C-A7A6-F089800EC7E9}" destId="{CE7346DB-2908-40A8-B998-E11D01B185F4}" srcOrd="0" destOrd="0" presId="urn:microsoft.com/office/officeart/2005/8/layout/orgChart1"/>
    <dgm:cxn modelId="{4529FE91-8F4E-4BBC-9E68-9DE15D6751F9}" type="presOf" srcId="{DFB9DE63-7784-4D72-8533-FEE5AFAB82EB}" destId="{AB381A13-1034-4E55-BE79-1E679EB34D07}" srcOrd="0" destOrd="0" presId="urn:microsoft.com/office/officeart/2005/8/layout/orgChart1"/>
    <dgm:cxn modelId="{58901295-6B2D-464C-88E5-C1700D47E789}" type="presOf" srcId="{D16BE71A-9AA4-420B-9E4A-CC1CD02202A9}" destId="{8F1F1BFD-A0CD-4ACD-BB35-C4735B9B3184}" srcOrd="0" destOrd="0" presId="urn:microsoft.com/office/officeart/2005/8/layout/orgChart1"/>
    <dgm:cxn modelId="{AA41AC96-0385-440C-81AE-F7B488F8D85C}" type="presOf" srcId="{B88B6D0A-4EA1-454F-9F3E-A30BAAEFCB2E}" destId="{B82F3666-713F-4B18-AD00-DB110867DD52}" srcOrd="1" destOrd="0" presId="urn:microsoft.com/office/officeart/2005/8/layout/orgChart1"/>
    <dgm:cxn modelId="{63DF279B-2867-4106-B15F-6F1F2B8FE45E}" srcId="{4D7B3EEE-268E-4F6B-BB7A-CD1B0EE8F9C9}" destId="{5116ECD0-9E3A-45E5-8AC2-ABADD19A921B}" srcOrd="1" destOrd="0" parTransId="{4DA118F0-777F-47CD-8DE3-49DA8E64203C}" sibTransId="{E2FF6D62-213D-434B-B1A5-B9AFDE232DB8}"/>
    <dgm:cxn modelId="{BCC3799D-A545-443C-AB93-6F895C6CF6A4}" type="presOf" srcId="{02DBCBEA-953C-4B8F-82CA-E8D218831929}" destId="{BBBA09B5-661F-4163-AEFA-7B3D5F16F9E7}" srcOrd="0" destOrd="0" presId="urn:microsoft.com/office/officeart/2005/8/layout/orgChart1"/>
    <dgm:cxn modelId="{DE617EA4-A9C3-4599-BCFA-D111BF6FBC80}" type="presOf" srcId="{B6EA3D05-EBEF-472C-A7A6-F089800EC7E9}" destId="{84402EBD-E545-47F3-93AF-FB9400797D66}" srcOrd="1" destOrd="0" presId="urn:microsoft.com/office/officeart/2005/8/layout/orgChart1"/>
    <dgm:cxn modelId="{F200FEA6-1869-49E1-A7D7-F335E842C01B}" type="presOf" srcId="{28C4E09B-FE26-4187-88A3-760B58A8FC4F}" destId="{F6A68D87-BA94-4D97-8B6F-4B798FB350C7}" srcOrd="0" destOrd="0" presId="urn:microsoft.com/office/officeart/2005/8/layout/orgChart1"/>
    <dgm:cxn modelId="{353C40A8-4813-40E1-8F19-FDB5644A8165}" type="presOf" srcId="{3D2E152C-3E87-4C7B-B8D3-62129440DAC9}" destId="{FC65D2FB-DC52-46E0-8268-A574A2DC7A1A}" srcOrd="1" destOrd="0" presId="urn:microsoft.com/office/officeart/2005/8/layout/orgChart1"/>
    <dgm:cxn modelId="{3876F6AE-46D6-4D0D-99DF-1277CF514444}" srcId="{1CA06A42-6BB7-4694-A0B5-75F0C53074BB}" destId="{C72D486D-831A-4FE2-8620-73F2B67881F9}" srcOrd="3" destOrd="0" parTransId="{DC75B9C9-B0E9-41E3-8743-3EEDC722F96E}" sibTransId="{A1397E10-CF1C-406A-AEA7-AA0FC5198A4F}"/>
    <dgm:cxn modelId="{8901CAB7-90E7-4F04-A1C4-553EEC726708}" type="presOf" srcId="{53848600-44DF-476C-9EB1-FE079396F6E7}" destId="{1803D54D-034C-4C38-B778-B5A70EA553B0}" srcOrd="0" destOrd="0" presId="urn:microsoft.com/office/officeart/2005/8/layout/orgChart1"/>
    <dgm:cxn modelId="{B3C2FBB9-ABD7-4306-9394-4F11832EF411}" srcId="{B5FEABB9-C92F-461F-8158-239F39EDD815}" destId="{9A5A224E-2AB3-4461-8DB8-31AAA141FA09}" srcOrd="1" destOrd="0" parTransId="{E632861E-6302-44C1-9CEA-52C251B99F66}" sibTransId="{2B98A4A3-3226-4A56-A066-FAB4B19A0CF9}"/>
    <dgm:cxn modelId="{B8E77DBA-D8D6-48B4-9B7B-0BCB437B6A7B}" type="presOf" srcId="{4DA118F0-777F-47CD-8DE3-49DA8E64203C}" destId="{D59B6638-5D94-4D86-B76D-E7C7C571D485}" srcOrd="0" destOrd="0" presId="urn:microsoft.com/office/officeart/2005/8/layout/orgChart1"/>
    <dgm:cxn modelId="{E06AAEC0-59C5-4AAC-8642-697CB394F709}" type="presOf" srcId="{282F98D3-9C22-4A72-A87B-3716D512CB15}" destId="{C7009B54-8BF9-4D27-A7C5-6E4AD75EBDB2}" srcOrd="0" destOrd="0" presId="urn:microsoft.com/office/officeart/2005/8/layout/orgChart1"/>
    <dgm:cxn modelId="{EBA253C2-4068-4AFB-9C7E-A9648B7E1E9C}" type="presOf" srcId="{5116ECD0-9E3A-45E5-8AC2-ABADD19A921B}" destId="{D0F55170-69EA-472E-9BF4-9829068132EC}" srcOrd="0" destOrd="0" presId="urn:microsoft.com/office/officeart/2005/8/layout/orgChart1"/>
    <dgm:cxn modelId="{A5B423C3-F696-42EF-AC6B-E461DAB9B5F3}" type="presOf" srcId="{367798D8-284F-45B4-8D07-5021A1653636}" destId="{7740A9C8-BC17-4AAC-B571-DC53DD31731F}" srcOrd="1" destOrd="0" presId="urn:microsoft.com/office/officeart/2005/8/layout/orgChart1"/>
    <dgm:cxn modelId="{6CDAB3C5-3072-4C7A-9AD0-30DA18912AA2}" type="presOf" srcId="{090F0C07-1A27-40C1-A5E9-D05133EE2401}" destId="{3A151A72-DB55-4217-965A-330EA3F8D469}" srcOrd="0" destOrd="0" presId="urn:microsoft.com/office/officeart/2005/8/layout/orgChart1"/>
    <dgm:cxn modelId="{4C6D04C6-E10A-4B00-A86F-7DD503C87609}" type="presOf" srcId="{30F9DAE5-300C-49D4-A9D8-E8B03060112E}" destId="{D79F4DED-9D9C-4115-8F01-D3E0D31035B6}" srcOrd="0" destOrd="0" presId="urn:microsoft.com/office/officeart/2005/8/layout/orgChart1"/>
    <dgm:cxn modelId="{283E33C7-E16A-4862-818F-4799CE087A07}" srcId="{DFB9DE63-7784-4D72-8533-FEE5AFAB82EB}" destId="{AC081E32-7949-4AE4-A273-80FD44A63859}" srcOrd="1" destOrd="0" parTransId="{9E88F89E-58B6-4645-9012-ABB202F5112F}" sibTransId="{C576C321-7D7C-4299-9048-A1C9189CECA9}"/>
    <dgm:cxn modelId="{758B4FC7-9CC1-4A5F-9E72-7DA65347960B}" type="presOf" srcId="{0FED6AAD-18C4-41CD-BDF2-D1B6A4EB2189}" destId="{0FA4FB93-F675-4EAC-A968-02949D68F217}" srcOrd="1" destOrd="0" presId="urn:microsoft.com/office/officeart/2005/8/layout/orgChart1"/>
    <dgm:cxn modelId="{2CCBAEC7-CBC6-4B2C-A6BC-2938D669D9F0}" type="presOf" srcId="{B5FEABB9-C92F-461F-8158-239F39EDD815}" destId="{B811E555-B003-4A75-85D0-B80FD4BF1D2F}" srcOrd="1" destOrd="0" presId="urn:microsoft.com/office/officeart/2005/8/layout/orgChart1"/>
    <dgm:cxn modelId="{2CE6E2CA-D6BE-4990-AA0D-6DE365E270A6}" type="presOf" srcId="{31315D46-4D41-4561-A9E5-57819FFFC61A}" destId="{B0A04E04-8EDB-469B-AAE1-1FB5DE65A329}" srcOrd="1" destOrd="0" presId="urn:microsoft.com/office/officeart/2005/8/layout/orgChart1"/>
    <dgm:cxn modelId="{0C9682CE-CC65-47AA-8244-B74B2BBF466C}" type="presOf" srcId="{DA05BF81-0D7B-4623-8E8D-A715F82CA4C5}" destId="{4A072069-6107-40AA-B038-AA73E0CE4EA6}" srcOrd="0" destOrd="0" presId="urn:microsoft.com/office/officeart/2005/8/layout/orgChart1"/>
    <dgm:cxn modelId="{083A2CD5-4C29-48D4-AD27-83CBCFF8DF79}" type="presOf" srcId="{550C1D27-DAD8-4DDC-AB67-14E6A2B49350}" destId="{839BBBDD-66F6-4B6B-ABD8-6629D47880BA}" srcOrd="0" destOrd="0" presId="urn:microsoft.com/office/officeart/2005/8/layout/orgChart1"/>
    <dgm:cxn modelId="{BD1151D7-82D5-4470-922A-90B112B6B7AC}" type="presOf" srcId="{E838F568-6DB0-46B1-933C-4F0A7357B205}" destId="{9B9C266D-DF87-47D9-8B78-42DDFDDA6EA4}" srcOrd="0" destOrd="0" presId="urn:microsoft.com/office/officeart/2005/8/layout/orgChart1"/>
    <dgm:cxn modelId="{95B74ADA-CD6A-45EE-BE17-38CA17EF0CF4}" type="presOf" srcId="{5C7BC035-4809-443E-A2D3-7EB9018C12A9}" destId="{C931681F-9948-4258-A916-9B3F740428C4}" srcOrd="1" destOrd="0" presId="urn:microsoft.com/office/officeart/2005/8/layout/orgChart1"/>
    <dgm:cxn modelId="{8C7CFDDB-A077-4CA8-88F1-07F654D58277}" srcId="{B6EA3D05-EBEF-472C-A7A6-F089800EC7E9}" destId="{B88B6D0A-4EA1-454F-9F3E-A30BAAEFCB2E}" srcOrd="1" destOrd="0" parTransId="{F1A85454-8D02-4C91-A6A8-A47B6727BF09}" sibTransId="{66167336-E34B-43A5-AD68-E359A6C4950D}"/>
    <dgm:cxn modelId="{61B00EE0-A536-4BAB-A969-9CD0F1EB3F68}" type="presOf" srcId="{F5F9FF61-4F5D-47FE-A5B9-739145AB7CFF}" destId="{8897E43B-6189-4608-BE3E-8601915E03BE}" srcOrd="0" destOrd="0" presId="urn:microsoft.com/office/officeart/2005/8/layout/orgChart1"/>
    <dgm:cxn modelId="{B38DB7E0-2064-4D5D-A5B5-422F04583972}" type="presOf" srcId="{839D4AD6-77A7-4A8E-97F1-14149E9A0C4F}" destId="{970E88FE-6223-4A2D-9700-BADB58D787BF}" srcOrd="0" destOrd="0" presId="urn:microsoft.com/office/officeart/2005/8/layout/orgChart1"/>
    <dgm:cxn modelId="{55E79DE2-4688-41D0-938C-9AD86B9CFDDC}" type="presOf" srcId="{F1A85454-8D02-4C91-A6A8-A47B6727BF09}" destId="{DA613FAE-240D-4F4D-895B-86E1A22662FB}" srcOrd="0" destOrd="0" presId="urn:microsoft.com/office/officeart/2005/8/layout/orgChart1"/>
    <dgm:cxn modelId="{F41A2BE3-93B3-4506-9D51-D4C757050DCB}" type="presOf" srcId="{B88B6D0A-4EA1-454F-9F3E-A30BAAEFCB2E}" destId="{8EAFF423-1CC7-4E12-8991-C187D6D6F197}" srcOrd="0" destOrd="0" presId="urn:microsoft.com/office/officeart/2005/8/layout/orgChart1"/>
    <dgm:cxn modelId="{7D817BE5-0167-4FEA-8EB2-D6FDF6820EDA}" type="presOf" srcId="{1153826A-4DAD-4BA2-851E-EB4F85A41EEA}" destId="{296ABCC0-6EF2-40A7-A52F-6667A56A79EC}" srcOrd="0" destOrd="0" presId="urn:microsoft.com/office/officeart/2005/8/layout/orgChart1"/>
    <dgm:cxn modelId="{1E7958EC-C92F-40E7-BABF-1AE8AE2CE56A}" srcId="{A0D2C87B-A757-40D9-A925-5C35035EFBC2}" destId="{FC5A34A6-23FC-442C-89A1-5B7A06BF0127}" srcOrd="1" destOrd="0" parTransId="{D16BE71A-9AA4-420B-9E4A-CC1CD02202A9}" sibTransId="{AB9649D8-ADE8-4B1D-B679-9628B316D286}"/>
    <dgm:cxn modelId="{3B39B7EC-1246-48CF-9B2A-1870B1ADC4D7}" type="presOf" srcId="{CB5A2702-701F-4540-878E-CE09302C6FDF}" destId="{14EA58FE-8309-4F28-9B96-6F6B7C672554}" srcOrd="0" destOrd="0" presId="urn:microsoft.com/office/officeart/2005/8/layout/orgChart1"/>
    <dgm:cxn modelId="{B1D66DF0-0057-40D6-9536-5E25766C2DEE}" type="presOf" srcId="{45C44286-B85C-4FA8-B2DC-B272272B71B0}" destId="{3A036FB0-B0D6-4828-94BC-9028684FFA0F}" srcOrd="0" destOrd="0" presId="urn:microsoft.com/office/officeart/2005/8/layout/orgChart1"/>
    <dgm:cxn modelId="{1A30CDF5-9E6A-4EE2-92D3-9599EF8618BA}" type="presOf" srcId="{BF8A9FAB-F7BB-44CD-8754-DE328149AF23}" destId="{42283215-325E-4C37-A032-9DC1C298135D}" srcOrd="0" destOrd="0" presId="urn:microsoft.com/office/officeart/2005/8/layout/orgChart1"/>
    <dgm:cxn modelId="{13A700F6-0FF5-4BF2-A248-DC64257FCB82}" type="presOf" srcId="{C72D486D-831A-4FE2-8620-73F2B67881F9}" destId="{EC9CB764-BADF-4A05-81B6-AEC9B07A6A9B}" srcOrd="0" destOrd="0" presId="urn:microsoft.com/office/officeart/2005/8/layout/orgChart1"/>
    <dgm:cxn modelId="{B422CCF7-9EA1-4A23-91E3-5EB2D347CBBC}" type="presOf" srcId="{AC081E32-7949-4AE4-A273-80FD44A63859}" destId="{3A9FD5F5-7795-45C1-9CE9-96B39056ED60}" srcOrd="0" destOrd="0" presId="urn:microsoft.com/office/officeart/2005/8/layout/orgChart1"/>
    <dgm:cxn modelId="{2694DDF8-594D-46C2-A648-E986737AFE37}" srcId="{1CA06A42-6BB7-4694-A0B5-75F0C53074BB}" destId="{30F9DAE5-300C-49D4-A9D8-E8B03060112E}" srcOrd="0" destOrd="0" parTransId="{487734C8-5183-47B6-928C-4C2560BB6EBE}" sibTransId="{59F96B1E-65C4-4C3A-A1DF-CE3DB02C2F7C}"/>
    <dgm:cxn modelId="{197356F9-0AC2-4D58-A2C9-31AAB618D348}" srcId="{B6EA3D05-EBEF-472C-A7A6-F089800EC7E9}" destId="{3D2E152C-3E87-4C7B-B8D3-62129440DAC9}" srcOrd="0" destOrd="0" parTransId="{28F83783-4A5F-4887-BB72-F450D5B2CC3B}" sibTransId="{A0F31435-6414-4E5E-9512-62A0521DA7CE}"/>
    <dgm:cxn modelId="{1739BCFD-2BFD-462B-AD3B-A817B8AA3DD5}" type="presOf" srcId="{FC33ACAE-8CB9-4D44-B7A1-DC72B4AD5A18}" destId="{57803D2B-730C-4E33-A978-8D284BE4EEC6}" srcOrd="1" destOrd="0" presId="urn:microsoft.com/office/officeart/2005/8/layout/orgChart1"/>
    <dgm:cxn modelId="{312BADFF-A8B4-42EC-8955-578B94D36924}" type="presOf" srcId="{DB0DC8FF-EF0D-4137-AC09-AA9050E92129}" destId="{B3452787-10D6-4B0B-BA20-03D40B7128F4}" srcOrd="0" destOrd="0" presId="urn:microsoft.com/office/officeart/2005/8/layout/orgChart1"/>
    <dgm:cxn modelId="{410DC9E1-1D99-42DE-9567-7800664DD873}" type="presParOf" srcId="{88033E60-0F61-4CE1-9D14-10F691F05600}" destId="{0D5A94C9-0D52-4441-AE23-7662EB09EBDC}" srcOrd="0" destOrd="0" presId="urn:microsoft.com/office/officeart/2005/8/layout/orgChart1"/>
    <dgm:cxn modelId="{A4E5D823-A632-4C04-95C9-6DA5E58AB490}" type="presParOf" srcId="{0D5A94C9-0D52-4441-AE23-7662EB09EBDC}" destId="{4FF4979D-D58C-4E82-8E70-DAF4B0FD2ABF}" srcOrd="0" destOrd="0" presId="urn:microsoft.com/office/officeart/2005/8/layout/orgChart1"/>
    <dgm:cxn modelId="{55C13E01-FAE0-4440-BC1A-5A0E71C2B544}" type="presParOf" srcId="{4FF4979D-D58C-4E82-8E70-DAF4B0FD2ABF}" destId="{296ABCC0-6EF2-40A7-A52F-6667A56A79EC}" srcOrd="0" destOrd="0" presId="urn:microsoft.com/office/officeart/2005/8/layout/orgChart1"/>
    <dgm:cxn modelId="{64A4C62D-A1BC-4F11-9F3F-BA3BE57A0E7D}" type="presParOf" srcId="{4FF4979D-D58C-4E82-8E70-DAF4B0FD2ABF}" destId="{E8507334-D368-4949-BD12-84C94AF0105C}" srcOrd="1" destOrd="0" presId="urn:microsoft.com/office/officeart/2005/8/layout/orgChart1"/>
    <dgm:cxn modelId="{75B79C68-E8B0-47A8-89A9-B14D72D45D79}" type="presParOf" srcId="{0D5A94C9-0D52-4441-AE23-7662EB09EBDC}" destId="{370C5526-A1A4-46F0-98BA-266887BEEF50}" srcOrd="1" destOrd="0" presId="urn:microsoft.com/office/officeart/2005/8/layout/orgChart1"/>
    <dgm:cxn modelId="{CA5AF21D-09CE-435E-97E5-374732835A12}" type="presParOf" srcId="{370C5526-A1A4-46F0-98BA-266887BEEF50}" destId="{C876D398-352E-47A0-A654-05A713AD8F37}" srcOrd="0" destOrd="0" presId="urn:microsoft.com/office/officeart/2005/8/layout/orgChart1"/>
    <dgm:cxn modelId="{BD095E7C-7745-462E-A064-54C60D62878B}" type="presParOf" srcId="{370C5526-A1A4-46F0-98BA-266887BEEF50}" destId="{3B5EC019-3FF4-4C5E-A29F-3129AA62B701}" srcOrd="1" destOrd="0" presId="urn:microsoft.com/office/officeart/2005/8/layout/orgChart1"/>
    <dgm:cxn modelId="{BC028CC5-3B51-4828-9F51-0E3E24555E9D}" type="presParOf" srcId="{3B5EC019-3FF4-4C5E-A29F-3129AA62B701}" destId="{30563FD6-B3B4-4CFB-BBBF-C5FF0F9F9297}" srcOrd="0" destOrd="0" presId="urn:microsoft.com/office/officeart/2005/8/layout/orgChart1"/>
    <dgm:cxn modelId="{0A824A0F-65D6-4D9A-8C61-AF0F18E44327}" type="presParOf" srcId="{30563FD6-B3B4-4CFB-BBBF-C5FF0F9F9297}" destId="{D0B0D0DE-DCAA-4449-A07A-4BD7A444BE5B}" srcOrd="0" destOrd="0" presId="urn:microsoft.com/office/officeart/2005/8/layout/orgChart1"/>
    <dgm:cxn modelId="{853A9B80-1149-4DDF-8D9D-DB13B524923D}" type="presParOf" srcId="{30563FD6-B3B4-4CFB-BBBF-C5FF0F9F9297}" destId="{8D0E7496-8450-432F-9A5E-1ABA763F233C}" srcOrd="1" destOrd="0" presId="urn:microsoft.com/office/officeart/2005/8/layout/orgChart1"/>
    <dgm:cxn modelId="{C58888CC-2262-4F93-8FA0-AEA4BC3FDE89}" type="presParOf" srcId="{3B5EC019-3FF4-4C5E-A29F-3129AA62B701}" destId="{75FB7537-8A42-4198-99FC-144FFD0337DD}" srcOrd="1" destOrd="0" presId="urn:microsoft.com/office/officeart/2005/8/layout/orgChart1"/>
    <dgm:cxn modelId="{3FAFFA6A-E9B0-40F7-92DB-059ACF1F8755}" type="presParOf" srcId="{75FB7537-8A42-4198-99FC-144FFD0337DD}" destId="{8897E43B-6189-4608-BE3E-8601915E03BE}" srcOrd="0" destOrd="0" presId="urn:microsoft.com/office/officeart/2005/8/layout/orgChart1"/>
    <dgm:cxn modelId="{1C0166DC-DCEF-44B2-B0BC-09AD623B9B5A}" type="presParOf" srcId="{75FB7537-8A42-4198-99FC-144FFD0337DD}" destId="{454B964C-4232-45B9-A51B-8C45EFE6BC93}" srcOrd="1" destOrd="0" presId="urn:microsoft.com/office/officeart/2005/8/layout/orgChart1"/>
    <dgm:cxn modelId="{C373C960-2675-45CB-B8F8-7AFE7DFADDC4}" type="presParOf" srcId="{454B964C-4232-45B9-A51B-8C45EFE6BC93}" destId="{29A5B47E-F343-4DEB-8444-86CB3EE55018}" srcOrd="0" destOrd="0" presId="urn:microsoft.com/office/officeart/2005/8/layout/orgChart1"/>
    <dgm:cxn modelId="{5EADEC74-C099-4571-B55C-0FB782CEBB00}" type="presParOf" srcId="{29A5B47E-F343-4DEB-8444-86CB3EE55018}" destId="{12B12572-2827-440D-8310-95F311F2FA95}" srcOrd="0" destOrd="0" presId="urn:microsoft.com/office/officeart/2005/8/layout/orgChart1"/>
    <dgm:cxn modelId="{4BB1CA43-7F44-4B27-AB11-70BFCA169E3B}" type="presParOf" srcId="{29A5B47E-F343-4DEB-8444-86CB3EE55018}" destId="{19198125-0F6B-412B-B1C9-776A93AB2A44}" srcOrd="1" destOrd="0" presId="urn:microsoft.com/office/officeart/2005/8/layout/orgChart1"/>
    <dgm:cxn modelId="{3D594D59-9685-45F2-A9D0-9067773E8412}" type="presParOf" srcId="{454B964C-4232-45B9-A51B-8C45EFE6BC93}" destId="{75A46B11-22AD-4F78-B4C1-AD0C6F6B6FB6}" srcOrd="1" destOrd="0" presId="urn:microsoft.com/office/officeart/2005/8/layout/orgChart1"/>
    <dgm:cxn modelId="{C780ED95-B4C8-46D1-AC2A-6BED14E99B64}" type="presParOf" srcId="{75A46B11-22AD-4F78-B4C1-AD0C6F6B6FB6}" destId="{31939659-BBBF-4571-B3D6-AC20809247D2}" srcOrd="0" destOrd="0" presId="urn:microsoft.com/office/officeart/2005/8/layout/orgChart1"/>
    <dgm:cxn modelId="{020222BF-46D8-4ED7-B425-810F8B13C7B5}" type="presParOf" srcId="{75A46B11-22AD-4F78-B4C1-AD0C6F6B6FB6}" destId="{210B41DF-D936-40C4-951D-4E39D84A43B8}" srcOrd="1" destOrd="0" presId="urn:microsoft.com/office/officeart/2005/8/layout/orgChart1"/>
    <dgm:cxn modelId="{2F49164C-5B88-4273-BACF-AD9A14DAD5DB}" type="presParOf" srcId="{210B41DF-D936-40C4-951D-4E39D84A43B8}" destId="{321D4E8C-3CD9-4DBB-8F84-50045A43F3F3}" srcOrd="0" destOrd="0" presId="urn:microsoft.com/office/officeart/2005/8/layout/orgChart1"/>
    <dgm:cxn modelId="{15720396-42D5-4A55-9279-4A2606782FAF}" type="presParOf" srcId="{321D4E8C-3CD9-4DBB-8F84-50045A43F3F3}" destId="{AB381A13-1034-4E55-BE79-1E679EB34D07}" srcOrd="0" destOrd="0" presId="urn:microsoft.com/office/officeart/2005/8/layout/orgChart1"/>
    <dgm:cxn modelId="{98D146A9-69EB-4B1C-912B-D6F2EB79CA3D}" type="presParOf" srcId="{321D4E8C-3CD9-4DBB-8F84-50045A43F3F3}" destId="{592055BA-AD70-41E1-9AF6-D5FF91E97C30}" srcOrd="1" destOrd="0" presId="urn:microsoft.com/office/officeart/2005/8/layout/orgChart1"/>
    <dgm:cxn modelId="{27040550-1637-4404-B766-32DDABB57F25}" type="presParOf" srcId="{210B41DF-D936-40C4-951D-4E39D84A43B8}" destId="{FBAA53E5-FEDC-4D58-B81D-DFFA2A3F83C0}" srcOrd="1" destOrd="0" presId="urn:microsoft.com/office/officeart/2005/8/layout/orgChart1"/>
    <dgm:cxn modelId="{E45AB75C-280B-44FF-A4FA-8F8D12DC8948}" type="presParOf" srcId="{FBAA53E5-FEDC-4D58-B81D-DFFA2A3F83C0}" destId="{70C1CC2C-A3A8-4C2B-9399-A604D031F61F}" srcOrd="0" destOrd="0" presId="urn:microsoft.com/office/officeart/2005/8/layout/orgChart1"/>
    <dgm:cxn modelId="{0106121A-B040-429B-8719-B55CE04F4DD6}" type="presParOf" srcId="{FBAA53E5-FEDC-4D58-B81D-DFFA2A3F83C0}" destId="{788444C0-34CE-4EEF-94D3-9E369022A7FB}" srcOrd="1" destOrd="0" presId="urn:microsoft.com/office/officeart/2005/8/layout/orgChart1"/>
    <dgm:cxn modelId="{86DDE2F2-C676-4C0E-B041-B59B7D17E64F}" type="presParOf" srcId="{788444C0-34CE-4EEF-94D3-9E369022A7FB}" destId="{476133FF-7484-4806-A049-A30F2BAD0648}" srcOrd="0" destOrd="0" presId="urn:microsoft.com/office/officeart/2005/8/layout/orgChart1"/>
    <dgm:cxn modelId="{C4DFC42A-99D9-42D9-9194-1E594609A2A3}" type="presParOf" srcId="{476133FF-7484-4806-A049-A30F2BAD0648}" destId="{EA537B25-60F9-4DC0-8D03-5A784F1A2789}" srcOrd="0" destOrd="0" presId="urn:microsoft.com/office/officeart/2005/8/layout/orgChart1"/>
    <dgm:cxn modelId="{2C6AB235-E465-4BEE-A00C-E718D64B53D7}" type="presParOf" srcId="{476133FF-7484-4806-A049-A30F2BAD0648}" destId="{C931681F-9948-4258-A916-9B3F740428C4}" srcOrd="1" destOrd="0" presId="urn:microsoft.com/office/officeart/2005/8/layout/orgChart1"/>
    <dgm:cxn modelId="{07AD3604-ADA2-42D8-BC59-8FE2A8CA03F4}" type="presParOf" srcId="{788444C0-34CE-4EEF-94D3-9E369022A7FB}" destId="{A680752C-12A7-44CC-8BD8-0D6D6DA3E80F}" srcOrd="1" destOrd="0" presId="urn:microsoft.com/office/officeart/2005/8/layout/orgChart1"/>
    <dgm:cxn modelId="{D5B37950-60BD-45EE-90B7-61FCA996EF7A}" type="presParOf" srcId="{788444C0-34CE-4EEF-94D3-9E369022A7FB}" destId="{5F5C8549-2104-4EAB-A2BF-60CC2561CDD9}" srcOrd="2" destOrd="0" presId="urn:microsoft.com/office/officeart/2005/8/layout/orgChart1"/>
    <dgm:cxn modelId="{EE5060D2-170A-4501-BE6E-337092327358}" type="presParOf" srcId="{FBAA53E5-FEDC-4D58-B81D-DFFA2A3F83C0}" destId="{5798A5BC-DD21-40CF-96E1-4740655AA02A}" srcOrd="2" destOrd="0" presId="urn:microsoft.com/office/officeart/2005/8/layout/orgChart1"/>
    <dgm:cxn modelId="{5E31CBD0-02B8-4060-A5A5-2506F3E7C370}" type="presParOf" srcId="{FBAA53E5-FEDC-4D58-B81D-DFFA2A3F83C0}" destId="{21D0B876-E6B3-43EF-86D3-FD5C6FDC169F}" srcOrd="3" destOrd="0" presId="urn:microsoft.com/office/officeart/2005/8/layout/orgChart1"/>
    <dgm:cxn modelId="{D74915FD-2134-47F5-9873-541C1420933D}" type="presParOf" srcId="{21D0B876-E6B3-43EF-86D3-FD5C6FDC169F}" destId="{EC35F973-C0ED-453D-823A-A8C8DE0E412E}" srcOrd="0" destOrd="0" presId="urn:microsoft.com/office/officeart/2005/8/layout/orgChart1"/>
    <dgm:cxn modelId="{FAC7A111-849C-49A4-B6F3-A1D121C1C4E8}" type="presParOf" srcId="{EC35F973-C0ED-453D-823A-A8C8DE0E412E}" destId="{3A9FD5F5-7795-45C1-9CE9-96B39056ED60}" srcOrd="0" destOrd="0" presId="urn:microsoft.com/office/officeart/2005/8/layout/orgChart1"/>
    <dgm:cxn modelId="{71649832-234D-4857-941D-2489F0236FBB}" type="presParOf" srcId="{EC35F973-C0ED-453D-823A-A8C8DE0E412E}" destId="{BFA83B8C-5B82-4AC8-AA37-09F3E25581D9}" srcOrd="1" destOrd="0" presId="urn:microsoft.com/office/officeart/2005/8/layout/orgChart1"/>
    <dgm:cxn modelId="{0BF7CBD4-47B7-4B5C-8116-5DAD89B4C247}" type="presParOf" srcId="{21D0B876-E6B3-43EF-86D3-FD5C6FDC169F}" destId="{CABE9F65-609B-418C-8EAA-6269661BD1E4}" srcOrd="1" destOrd="0" presId="urn:microsoft.com/office/officeart/2005/8/layout/orgChart1"/>
    <dgm:cxn modelId="{21AF1228-7C79-4218-8579-A8742F53F543}" type="presParOf" srcId="{21D0B876-E6B3-43EF-86D3-FD5C6FDC169F}" destId="{D91BF872-57A3-401F-A8B0-28EC5BA88A19}" srcOrd="2" destOrd="0" presId="urn:microsoft.com/office/officeart/2005/8/layout/orgChart1"/>
    <dgm:cxn modelId="{BB580B76-01EC-49FC-976B-D71FBD149272}" type="presParOf" srcId="{FBAA53E5-FEDC-4D58-B81D-DFFA2A3F83C0}" destId="{970E88FE-6223-4A2D-9700-BADB58D787BF}" srcOrd="4" destOrd="0" presId="urn:microsoft.com/office/officeart/2005/8/layout/orgChart1"/>
    <dgm:cxn modelId="{D8AE8A3E-9ECD-44AC-9994-4439275333C2}" type="presParOf" srcId="{FBAA53E5-FEDC-4D58-B81D-DFFA2A3F83C0}" destId="{E0DFC5D7-0252-4AE0-9E03-3D5876063F76}" srcOrd="5" destOrd="0" presId="urn:microsoft.com/office/officeart/2005/8/layout/orgChart1"/>
    <dgm:cxn modelId="{CD7767FB-2FCE-4244-AC95-B22589BA5859}" type="presParOf" srcId="{E0DFC5D7-0252-4AE0-9E03-3D5876063F76}" destId="{63B918F8-2B6F-47F1-9235-F70A8A810DE0}" srcOrd="0" destOrd="0" presId="urn:microsoft.com/office/officeart/2005/8/layout/orgChart1"/>
    <dgm:cxn modelId="{774AFCC2-3165-4A4D-ADB2-E5883DC0F684}" type="presParOf" srcId="{63B918F8-2B6F-47F1-9235-F70A8A810DE0}" destId="{21D4B5AA-3697-4F94-A5C8-31A6BF67C942}" srcOrd="0" destOrd="0" presId="urn:microsoft.com/office/officeart/2005/8/layout/orgChart1"/>
    <dgm:cxn modelId="{AFCCFAC9-C78D-4DBB-8802-D42F7F2DE185}" type="presParOf" srcId="{63B918F8-2B6F-47F1-9235-F70A8A810DE0}" destId="{7740A9C8-BC17-4AAC-B571-DC53DD31731F}" srcOrd="1" destOrd="0" presId="urn:microsoft.com/office/officeart/2005/8/layout/orgChart1"/>
    <dgm:cxn modelId="{258A3A36-3AFB-473F-8DB2-5C11992B33C5}" type="presParOf" srcId="{E0DFC5D7-0252-4AE0-9E03-3D5876063F76}" destId="{08C7FD58-E27E-4C31-B996-10DCAC3000E4}" srcOrd="1" destOrd="0" presId="urn:microsoft.com/office/officeart/2005/8/layout/orgChart1"/>
    <dgm:cxn modelId="{CDD73221-A051-4755-BC5B-3A8F40A1DAA8}" type="presParOf" srcId="{E0DFC5D7-0252-4AE0-9E03-3D5876063F76}" destId="{656D3D3C-EF98-422D-9E63-415C9A781A20}" srcOrd="2" destOrd="0" presId="urn:microsoft.com/office/officeart/2005/8/layout/orgChart1"/>
    <dgm:cxn modelId="{A3E8403A-06B1-428A-8889-3499C86A5AED}" type="presParOf" srcId="{210B41DF-D936-40C4-951D-4E39D84A43B8}" destId="{457607A3-DE07-4FE9-97B2-4DACAE150832}" srcOrd="2" destOrd="0" presId="urn:microsoft.com/office/officeart/2005/8/layout/orgChart1"/>
    <dgm:cxn modelId="{C5185CB7-C14A-41ED-B417-88F449D4E78A}" type="presParOf" srcId="{75A46B11-22AD-4F78-B4C1-AD0C6F6B6FB6}" destId="{D59B6638-5D94-4D86-B76D-E7C7C571D485}" srcOrd="2" destOrd="0" presId="urn:microsoft.com/office/officeart/2005/8/layout/orgChart1"/>
    <dgm:cxn modelId="{DACBA00C-7CCA-4722-9ADD-0195B616060E}" type="presParOf" srcId="{75A46B11-22AD-4F78-B4C1-AD0C6F6B6FB6}" destId="{85AF86AE-3DE7-463F-8D22-BE1C2A8CF780}" srcOrd="3" destOrd="0" presId="urn:microsoft.com/office/officeart/2005/8/layout/orgChart1"/>
    <dgm:cxn modelId="{DC1A9223-15C4-47A9-8F47-FD9872B68C07}" type="presParOf" srcId="{85AF86AE-3DE7-463F-8D22-BE1C2A8CF780}" destId="{67960F42-376E-4ABB-8286-A68E930CBEA3}" srcOrd="0" destOrd="0" presId="urn:microsoft.com/office/officeart/2005/8/layout/orgChart1"/>
    <dgm:cxn modelId="{16D76955-F745-4D33-8E0C-E35E55DA7CAB}" type="presParOf" srcId="{67960F42-376E-4ABB-8286-A68E930CBEA3}" destId="{D0F55170-69EA-472E-9BF4-9829068132EC}" srcOrd="0" destOrd="0" presId="urn:microsoft.com/office/officeart/2005/8/layout/orgChart1"/>
    <dgm:cxn modelId="{7FC69699-8BF3-4D01-829D-A38139AEC3E3}" type="presParOf" srcId="{67960F42-376E-4ABB-8286-A68E930CBEA3}" destId="{2251042B-261A-4DFA-8EB8-593A98F8D086}" srcOrd="1" destOrd="0" presId="urn:microsoft.com/office/officeart/2005/8/layout/orgChart1"/>
    <dgm:cxn modelId="{116B0101-8857-4D7D-9060-F3DDD2619750}" type="presParOf" srcId="{85AF86AE-3DE7-463F-8D22-BE1C2A8CF780}" destId="{E956D5A9-FCBA-4959-8FE0-4612D5351A6E}" srcOrd="1" destOrd="0" presId="urn:microsoft.com/office/officeart/2005/8/layout/orgChart1"/>
    <dgm:cxn modelId="{C026BE1A-9649-4497-BCB1-E3B4EEB1EE6F}" type="presParOf" srcId="{E956D5A9-FCBA-4959-8FE0-4612D5351A6E}" destId="{4BB2700E-BFF4-4504-AB5C-4EC4FC06ABB5}" srcOrd="0" destOrd="0" presId="urn:microsoft.com/office/officeart/2005/8/layout/orgChart1"/>
    <dgm:cxn modelId="{D3D6020C-A242-4495-AD64-8A75045D82A6}" type="presParOf" srcId="{E956D5A9-FCBA-4959-8FE0-4612D5351A6E}" destId="{0E36223D-5AC3-4353-9096-D04023501CC4}" srcOrd="1" destOrd="0" presId="urn:microsoft.com/office/officeart/2005/8/layout/orgChart1"/>
    <dgm:cxn modelId="{69E31737-BAF0-486E-B533-6C6C6E4FC37A}" type="presParOf" srcId="{0E36223D-5AC3-4353-9096-D04023501CC4}" destId="{CAB81263-9BD5-41A6-93C6-EF5D66E2CC85}" srcOrd="0" destOrd="0" presId="urn:microsoft.com/office/officeart/2005/8/layout/orgChart1"/>
    <dgm:cxn modelId="{9C30AAC0-3F91-4C3B-A892-EB4601191C73}" type="presParOf" srcId="{CAB81263-9BD5-41A6-93C6-EF5D66E2CC85}" destId="{748BBC5E-2654-4B52-B1ED-8434AC6F8A7D}" srcOrd="0" destOrd="0" presId="urn:microsoft.com/office/officeart/2005/8/layout/orgChart1"/>
    <dgm:cxn modelId="{A17DAA03-626D-416C-B862-1683573B5477}" type="presParOf" srcId="{CAB81263-9BD5-41A6-93C6-EF5D66E2CC85}" destId="{0FA4FB93-F675-4EAC-A968-02949D68F217}" srcOrd="1" destOrd="0" presId="urn:microsoft.com/office/officeart/2005/8/layout/orgChart1"/>
    <dgm:cxn modelId="{5770B5FC-FD9F-4E30-9966-E0778ED97697}" type="presParOf" srcId="{0E36223D-5AC3-4353-9096-D04023501CC4}" destId="{E1E95832-5E12-44E6-B3FD-502038EB2751}" srcOrd="1" destOrd="0" presId="urn:microsoft.com/office/officeart/2005/8/layout/orgChart1"/>
    <dgm:cxn modelId="{7A165FD1-BC0F-4C5D-A9C2-D6A694DE3451}" type="presParOf" srcId="{0E36223D-5AC3-4353-9096-D04023501CC4}" destId="{99803B59-2C23-4C02-A908-3E7569CE1904}" srcOrd="2" destOrd="0" presId="urn:microsoft.com/office/officeart/2005/8/layout/orgChart1"/>
    <dgm:cxn modelId="{F6F7761B-C08B-430C-B386-C8596B691F49}" type="presParOf" srcId="{E956D5A9-FCBA-4959-8FE0-4612D5351A6E}" destId="{2E90E900-4140-4E5D-B25F-4F2E174FB502}" srcOrd="2" destOrd="0" presId="urn:microsoft.com/office/officeart/2005/8/layout/orgChart1"/>
    <dgm:cxn modelId="{8B72DAF4-D439-4E6E-A215-3D33A8325DD1}" type="presParOf" srcId="{E956D5A9-FCBA-4959-8FE0-4612D5351A6E}" destId="{2E439A20-F635-4B66-ABE5-2C07A795E7D9}" srcOrd="3" destOrd="0" presId="urn:microsoft.com/office/officeart/2005/8/layout/orgChart1"/>
    <dgm:cxn modelId="{BCF6C5F3-F9FA-45A3-B05E-77FA4EC5CA8A}" type="presParOf" srcId="{2E439A20-F635-4B66-ABE5-2C07A795E7D9}" destId="{F8069507-A557-4951-AA08-C3D8ED52FDBE}" srcOrd="0" destOrd="0" presId="urn:microsoft.com/office/officeart/2005/8/layout/orgChart1"/>
    <dgm:cxn modelId="{46FC7803-2BE2-4EDA-B914-34BBB7590234}" type="presParOf" srcId="{F8069507-A557-4951-AA08-C3D8ED52FDBE}" destId="{3A0F39A9-4B92-4D5E-A3A4-2AB293957D43}" srcOrd="0" destOrd="0" presId="urn:microsoft.com/office/officeart/2005/8/layout/orgChart1"/>
    <dgm:cxn modelId="{03FFA122-9E93-4098-8904-91A37691F3BA}" type="presParOf" srcId="{F8069507-A557-4951-AA08-C3D8ED52FDBE}" destId="{15A42F72-8DE3-46B8-B6DE-6D1959BE9A89}" srcOrd="1" destOrd="0" presId="urn:microsoft.com/office/officeart/2005/8/layout/orgChart1"/>
    <dgm:cxn modelId="{E645B30E-5A2E-4C54-89C9-4191FAC19181}" type="presParOf" srcId="{2E439A20-F635-4B66-ABE5-2C07A795E7D9}" destId="{38DEB627-3C4D-449C-9E58-641BFC8D32C1}" srcOrd="1" destOrd="0" presId="urn:microsoft.com/office/officeart/2005/8/layout/orgChart1"/>
    <dgm:cxn modelId="{054BEF34-D85B-41EB-8C02-2575CA8AC97E}" type="presParOf" srcId="{2E439A20-F635-4B66-ABE5-2C07A795E7D9}" destId="{D0694176-0DFF-48FE-9CC9-5BFE472FCEA7}" srcOrd="2" destOrd="0" presId="urn:microsoft.com/office/officeart/2005/8/layout/orgChart1"/>
    <dgm:cxn modelId="{0A888EDC-89E3-44DA-A76D-55F51E25F80A}" type="presParOf" srcId="{E956D5A9-FCBA-4959-8FE0-4612D5351A6E}" destId="{9B9C266D-DF87-47D9-8B78-42DDFDDA6EA4}" srcOrd="4" destOrd="0" presId="urn:microsoft.com/office/officeart/2005/8/layout/orgChart1"/>
    <dgm:cxn modelId="{3532A63E-DE78-4069-82FD-25F80974DBF9}" type="presParOf" srcId="{E956D5A9-FCBA-4959-8FE0-4612D5351A6E}" destId="{109D7F8A-9C86-43A5-9A80-5216DEB58EE8}" srcOrd="5" destOrd="0" presId="urn:microsoft.com/office/officeart/2005/8/layout/orgChart1"/>
    <dgm:cxn modelId="{629FE107-1620-4BE8-B3C3-33FA605BA4D7}" type="presParOf" srcId="{109D7F8A-9C86-43A5-9A80-5216DEB58EE8}" destId="{40A78A91-FEF3-4AB1-9649-52A9E8A09AB9}" srcOrd="0" destOrd="0" presId="urn:microsoft.com/office/officeart/2005/8/layout/orgChart1"/>
    <dgm:cxn modelId="{FEB40399-D568-4BD0-8901-A7032FCA19B0}" type="presParOf" srcId="{40A78A91-FEF3-4AB1-9649-52A9E8A09AB9}" destId="{12B19634-6AE4-4FF3-BCAB-7823C2C7D0C2}" srcOrd="0" destOrd="0" presId="urn:microsoft.com/office/officeart/2005/8/layout/orgChart1"/>
    <dgm:cxn modelId="{044A837C-09BD-41F2-8AE8-E547E72EDF77}" type="presParOf" srcId="{40A78A91-FEF3-4AB1-9649-52A9E8A09AB9}" destId="{C436A366-1353-41FC-824F-D0B0459C442F}" srcOrd="1" destOrd="0" presId="urn:microsoft.com/office/officeart/2005/8/layout/orgChart1"/>
    <dgm:cxn modelId="{2C96E695-EC54-4B57-B274-771493E0EDD2}" type="presParOf" srcId="{109D7F8A-9C86-43A5-9A80-5216DEB58EE8}" destId="{BAE386D4-C0B6-4F75-9E9D-1417F850CAED}" srcOrd="1" destOrd="0" presId="urn:microsoft.com/office/officeart/2005/8/layout/orgChart1"/>
    <dgm:cxn modelId="{D444F8B0-F02B-4D1C-86C6-BC557046BB44}" type="presParOf" srcId="{109D7F8A-9C86-43A5-9A80-5216DEB58EE8}" destId="{D6E5AAE5-17D4-45A1-A109-5837A1916F29}" srcOrd="2" destOrd="0" presId="urn:microsoft.com/office/officeart/2005/8/layout/orgChart1"/>
    <dgm:cxn modelId="{886B5602-8034-4F12-89D8-A3AFC97DC9E6}" type="presParOf" srcId="{85AF86AE-3DE7-463F-8D22-BE1C2A8CF780}" destId="{5AED06D9-BA9A-490A-AFE6-0C55E6B64AA9}" srcOrd="2" destOrd="0" presId="urn:microsoft.com/office/officeart/2005/8/layout/orgChart1"/>
    <dgm:cxn modelId="{8487ECFE-D291-4CB7-ADF0-D11EE5B3C39B}" type="presParOf" srcId="{454B964C-4232-45B9-A51B-8C45EFE6BC93}" destId="{1E8ECD8E-F4FF-4ABD-AA05-37E67700DEA2}" srcOrd="2" destOrd="0" presId="urn:microsoft.com/office/officeart/2005/8/layout/orgChart1"/>
    <dgm:cxn modelId="{658A0928-129A-45BC-9B6C-59EA87C868E9}" type="presParOf" srcId="{75FB7537-8A42-4198-99FC-144FFD0337DD}" destId="{8F1F1BFD-A0CD-4ACD-BB35-C4735B9B3184}" srcOrd="2" destOrd="0" presId="urn:microsoft.com/office/officeart/2005/8/layout/orgChart1"/>
    <dgm:cxn modelId="{E68B7891-7332-4F4C-9E51-D249DA31872B}" type="presParOf" srcId="{75FB7537-8A42-4198-99FC-144FFD0337DD}" destId="{32B46855-C4A2-4A25-A51E-2CD638AD8160}" srcOrd="3" destOrd="0" presId="urn:microsoft.com/office/officeart/2005/8/layout/orgChart1"/>
    <dgm:cxn modelId="{D519A6C9-D6C4-411F-A156-A5D314ECEBE7}" type="presParOf" srcId="{32B46855-C4A2-4A25-A51E-2CD638AD8160}" destId="{A5C6FE13-9C35-41D1-9476-469D4F473D23}" srcOrd="0" destOrd="0" presId="urn:microsoft.com/office/officeart/2005/8/layout/orgChart1"/>
    <dgm:cxn modelId="{6A54F3D8-B6DD-437D-8DEB-7D8BADAAED1C}" type="presParOf" srcId="{A5C6FE13-9C35-41D1-9476-469D4F473D23}" destId="{4002F25B-506A-4F6D-8FEB-5C55D93C1E78}" srcOrd="0" destOrd="0" presId="urn:microsoft.com/office/officeart/2005/8/layout/orgChart1"/>
    <dgm:cxn modelId="{1D7F2703-676A-4A3F-A378-0B7BD9EA96F7}" type="presParOf" srcId="{A5C6FE13-9C35-41D1-9476-469D4F473D23}" destId="{4E10E767-A98E-4F3D-9562-CE43B4F5D5B8}" srcOrd="1" destOrd="0" presId="urn:microsoft.com/office/officeart/2005/8/layout/orgChart1"/>
    <dgm:cxn modelId="{F2DDC6BF-1E79-4D4E-B9D0-A4009EAF8F52}" type="presParOf" srcId="{32B46855-C4A2-4A25-A51E-2CD638AD8160}" destId="{A37F41B6-C848-4152-B813-BC3D47C0AE7F}" srcOrd="1" destOrd="0" presId="urn:microsoft.com/office/officeart/2005/8/layout/orgChart1"/>
    <dgm:cxn modelId="{2978686E-222A-4153-AFA8-DAF793D19158}" type="presParOf" srcId="{A37F41B6-C848-4152-B813-BC3D47C0AE7F}" destId="{F6283755-0A0F-4D1A-8857-3F301791391C}" srcOrd="0" destOrd="0" presId="urn:microsoft.com/office/officeart/2005/8/layout/orgChart1"/>
    <dgm:cxn modelId="{FD07E0FD-29AB-47E8-844C-3BE9E4D7DA42}" type="presParOf" srcId="{A37F41B6-C848-4152-B813-BC3D47C0AE7F}" destId="{A6582F1F-7777-42B4-9D08-58E0D7604846}" srcOrd="1" destOrd="0" presId="urn:microsoft.com/office/officeart/2005/8/layout/orgChart1"/>
    <dgm:cxn modelId="{0136EE77-9A66-4198-9FDC-E601248785B7}" type="presParOf" srcId="{A6582F1F-7777-42B4-9D08-58E0D7604846}" destId="{36B1CE5C-00C7-422D-9C36-4F8AAD054647}" srcOrd="0" destOrd="0" presId="urn:microsoft.com/office/officeart/2005/8/layout/orgChart1"/>
    <dgm:cxn modelId="{C3E85B3D-4B82-40E1-A39B-F2E3D67CEBAB}" type="presParOf" srcId="{36B1CE5C-00C7-422D-9C36-4F8AAD054647}" destId="{7C2F302E-3C93-4354-9BB6-D45F1CB54CBE}" srcOrd="0" destOrd="0" presId="urn:microsoft.com/office/officeart/2005/8/layout/orgChart1"/>
    <dgm:cxn modelId="{A54F31FD-4D21-4C9A-BB5B-F3ED237C66F5}" type="presParOf" srcId="{36B1CE5C-00C7-422D-9C36-4F8AAD054647}" destId="{B811E555-B003-4A75-85D0-B80FD4BF1D2F}" srcOrd="1" destOrd="0" presId="urn:microsoft.com/office/officeart/2005/8/layout/orgChart1"/>
    <dgm:cxn modelId="{375330C5-F308-4200-870B-A7CAFF3A9CF2}" type="presParOf" srcId="{A6582F1F-7777-42B4-9D08-58E0D7604846}" destId="{599A4060-98BA-4246-9414-B0170BA93AE5}" srcOrd="1" destOrd="0" presId="urn:microsoft.com/office/officeart/2005/8/layout/orgChart1"/>
    <dgm:cxn modelId="{260CE0FC-30D4-41D7-88B2-9750EC1D57AE}" type="presParOf" srcId="{599A4060-98BA-4246-9414-B0170BA93AE5}" destId="{1803D54D-034C-4C38-B778-B5A70EA553B0}" srcOrd="0" destOrd="0" presId="urn:microsoft.com/office/officeart/2005/8/layout/orgChart1"/>
    <dgm:cxn modelId="{47CB553D-1F90-45EC-802C-D295E85DFB97}" type="presParOf" srcId="{599A4060-98BA-4246-9414-B0170BA93AE5}" destId="{D36B2C63-2A7B-4A07-9690-5D4EB803FC73}" srcOrd="1" destOrd="0" presId="urn:microsoft.com/office/officeart/2005/8/layout/orgChart1"/>
    <dgm:cxn modelId="{58EF2386-74CE-4407-AD8F-80D01B709975}" type="presParOf" srcId="{D36B2C63-2A7B-4A07-9690-5D4EB803FC73}" destId="{AC6C135E-EF71-48EE-B7F1-8654F116A5FC}" srcOrd="0" destOrd="0" presId="urn:microsoft.com/office/officeart/2005/8/layout/orgChart1"/>
    <dgm:cxn modelId="{AB92A7E9-58D3-48DB-A94F-B68C0CC23B69}" type="presParOf" srcId="{AC6C135E-EF71-48EE-B7F1-8654F116A5FC}" destId="{839BBBDD-66F6-4B6B-ABD8-6629D47880BA}" srcOrd="0" destOrd="0" presId="urn:microsoft.com/office/officeart/2005/8/layout/orgChart1"/>
    <dgm:cxn modelId="{BDC59F6A-8847-46C0-8329-A1D435504AF6}" type="presParOf" srcId="{AC6C135E-EF71-48EE-B7F1-8654F116A5FC}" destId="{3D06501D-18A2-4770-AA63-6A1B005A6E6F}" srcOrd="1" destOrd="0" presId="urn:microsoft.com/office/officeart/2005/8/layout/orgChart1"/>
    <dgm:cxn modelId="{6FED2B36-BC79-4643-805C-FA7C7D504173}" type="presParOf" srcId="{D36B2C63-2A7B-4A07-9690-5D4EB803FC73}" destId="{BD291828-C219-4524-9B1D-AB97D845323A}" srcOrd="1" destOrd="0" presId="urn:microsoft.com/office/officeart/2005/8/layout/orgChart1"/>
    <dgm:cxn modelId="{A3EC79AE-D780-45E2-9B35-6C9F93D518EE}" type="presParOf" srcId="{D36B2C63-2A7B-4A07-9690-5D4EB803FC73}" destId="{E76130F6-1638-4BA9-A538-215FC1DBB05B}" srcOrd="2" destOrd="0" presId="urn:microsoft.com/office/officeart/2005/8/layout/orgChart1"/>
    <dgm:cxn modelId="{7DF39E3B-D880-4454-A2D3-520669B01EA2}" type="presParOf" srcId="{599A4060-98BA-4246-9414-B0170BA93AE5}" destId="{B8F2DB94-74FF-4856-A13D-C0DADF3E1BE9}" srcOrd="2" destOrd="0" presId="urn:microsoft.com/office/officeart/2005/8/layout/orgChart1"/>
    <dgm:cxn modelId="{7AC9F31E-2F2C-42BD-9F17-EE9B275DAB2E}" type="presParOf" srcId="{599A4060-98BA-4246-9414-B0170BA93AE5}" destId="{F3AD8314-5A0C-4D2B-AF9F-DE16FF70C58A}" srcOrd="3" destOrd="0" presId="urn:microsoft.com/office/officeart/2005/8/layout/orgChart1"/>
    <dgm:cxn modelId="{ED1A7494-BCC6-4EAA-B458-DDC22F74B635}" type="presParOf" srcId="{F3AD8314-5A0C-4D2B-AF9F-DE16FF70C58A}" destId="{F3F2B87B-92D3-444A-B834-D7FE81302F3E}" srcOrd="0" destOrd="0" presId="urn:microsoft.com/office/officeart/2005/8/layout/orgChart1"/>
    <dgm:cxn modelId="{2F1E188D-7D35-451E-8F25-B3E730DB52C1}" type="presParOf" srcId="{F3F2B87B-92D3-444A-B834-D7FE81302F3E}" destId="{F6D2383B-4FB9-4C43-8D71-A1D8188F56C8}" srcOrd="0" destOrd="0" presId="urn:microsoft.com/office/officeart/2005/8/layout/orgChart1"/>
    <dgm:cxn modelId="{03C7E1FB-9C2C-4FC6-AD16-83D53172C807}" type="presParOf" srcId="{F3F2B87B-92D3-444A-B834-D7FE81302F3E}" destId="{C80348FA-E5FA-4F96-A9F8-28343049771C}" srcOrd="1" destOrd="0" presId="urn:microsoft.com/office/officeart/2005/8/layout/orgChart1"/>
    <dgm:cxn modelId="{5A06EDFC-D614-41C3-828F-0A461BDF6E45}" type="presParOf" srcId="{F3AD8314-5A0C-4D2B-AF9F-DE16FF70C58A}" destId="{09639092-2850-448B-B81D-9A5050346076}" srcOrd="1" destOrd="0" presId="urn:microsoft.com/office/officeart/2005/8/layout/orgChart1"/>
    <dgm:cxn modelId="{24ABF646-9A35-4F6A-B2DE-FDA820152E48}" type="presParOf" srcId="{F3AD8314-5A0C-4D2B-AF9F-DE16FF70C58A}" destId="{8F9B0497-C053-4C58-890D-8DC4180D69F1}" srcOrd="2" destOrd="0" presId="urn:microsoft.com/office/officeart/2005/8/layout/orgChart1"/>
    <dgm:cxn modelId="{C025C9EA-633A-467D-B325-DF2C442E85F0}" type="presParOf" srcId="{599A4060-98BA-4246-9414-B0170BA93AE5}" destId="{7C141CC6-4696-41C5-AC51-6B202477D264}" srcOrd="4" destOrd="0" presId="urn:microsoft.com/office/officeart/2005/8/layout/orgChart1"/>
    <dgm:cxn modelId="{1837D7AE-956C-4CAF-BA8B-F8D07FA2618D}" type="presParOf" srcId="{599A4060-98BA-4246-9414-B0170BA93AE5}" destId="{38206B89-7E8D-4272-AD00-E3907B0B1DC8}" srcOrd="5" destOrd="0" presId="urn:microsoft.com/office/officeart/2005/8/layout/orgChart1"/>
    <dgm:cxn modelId="{F3AF7F7B-80C3-47C1-ACE9-FF44A551D4DD}" type="presParOf" srcId="{38206B89-7E8D-4272-AD00-E3907B0B1DC8}" destId="{5EB23875-AF4D-4773-B53C-E6B5C2BB4DDF}" srcOrd="0" destOrd="0" presId="urn:microsoft.com/office/officeart/2005/8/layout/orgChart1"/>
    <dgm:cxn modelId="{53A1A6A4-A0C9-4DD3-8986-92723EBB191C}" type="presParOf" srcId="{5EB23875-AF4D-4773-B53C-E6B5C2BB4DDF}" destId="{3A151A72-DB55-4217-965A-330EA3F8D469}" srcOrd="0" destOrd="0" presId="urn:microsoft.com/office/officeart/2005/8/layout/orgChart1"/>
    <dgm:cxn modelId="{64A34787-D705-473A-A96B-3C72DDD93006}" type="presParOf" srcId="{5EB23875-AF4D-4773-B53C-E6B5C2BB4DDF}" destId="{9F36553E-2821-4DEF-A4E4-8567FA3095CF}" srcOrd="1" destOrd="0" presId="urn:microsoft.com/office/officeart/2005/8/layout/orgChart1"/>
    <dgm:cxn modelId="{26730D94-2E22-4F44-8D3B-A2144E3A19DC}" type="presParOf" srcId="{38206B89-7E8D-4272-AD00-E3907B0B1DC8}" destId="{73FF7EA8-E906-493C-823F-AD76816687D0}" srcOrd="1" destOrd="0" presId="urn:microsoft.com/office/officeart/2005/8/layout/orgChart1"/>
    <dgm:cxn modelId="{AE7C8C74-C4D9-4928-901A-F854085F6362}" type="presParOf" srcId="{38206B89-7E8D-4272-AD00-E3907B0B1DC8}" destId="{565F9ACF-DD3F-451F-82B3-C8B2D40E8E52}" srcOrd="2" destOrd="0" presId="urn:microsoft.com/office/officeart/2005/8/layout/orgChart1"/>
    <dgm:cxn modelId="{6A9C5A5E-24B7-43DE-AA16-7C9DE480CC63}" type="presParOf" srcId="{A6582F1F-7777-42B4-9D08-58E0D7604846}" destId="{C78DAAD6-FAC4-4E03-B6D6-C3BCBB48FC63}" srcOrd="2" destOrd="0" presId="urn:microsoft.com/office/officeart/2005/8/layout/orgChart1"/>
    <dgm:cxn modelId="{CB4B2BE2-4601-4DE6-B4A0-40AD62B335B2}" type="presParOf" srcId="{A37F41B6-C848-4152-B813-BC3D47C0AE7F}" destId="{BBBA09B5-661F-4163-AEFA-7B3D5F16F9E7}" srcOrd="2" destOrd="0" presId="urn:microsoft.com/office/officeart/2005/8/layout/orgChart1"/>
    <dgm:cxn modelId="{A762EBCD-47C4-4B26-9A63-643BA8DA6B45}" type="presParOf" srcId="{A37F41B6-C848-4152-B813-BC3D47C0AE7F}" destId="{F3C17CAA-1999-4BDB-A2B6-92D34313AD7D}" srcOrd="3" destOrd="0" presId="urn:microsoft.com/office/officeart/2005/8/layout/orgChart1"/>
    <dgm:cxn modelId="{F89B7A4D-AB3E-4E4D-885A-C0CC8D891C23}" type="presParOf" srcId="{F3C17CAA-1999-4BDB-A2B6-92D34313AD7D}" destId="{76E75FC3-2A93-4EB0-9EED-757608B58BCA}" srcOrd="0" destOrd="0" presId="urn:microsoft.com/office/officeart/2005/8/layout/orgChart1"/>
    <dgm:cxn modelId="{62DA0747-9226-40E0-B7EC-FD6237630893}" type="presParOf" srcId="{76E75FC3-2A93-4EB0-9EED-757608B58BCA}" destId="{14EA58FE-8309-4F28-9B96-6F6B7C672554}" srcOrd="0" destOrd="0" presId="urn:microsoft.com/office/officeart/2005/8/layout/orgChart1"/>
    <dgm:cxn modelId="{56679261-2393-4E5E-A645-2EB807A86A33}" type="presParOf" srcId="{76E75FC3-2A93-4EB0-9EED-757608B58BCA}" destId="{0F98B74D-CBC5-42C7-9640-74B64E9C8B42}" srcOrd="1" destOrd="0" presId="urn:microsoft.com/office/officeart/2005/8/layout/orgChart1"/>
    <dgm:cxn modelId="{D47DBEEE-68AF-4ACD-A0BA-3C9EF86EF7FC}" type="presParOf" srcId="{F3C17CAA-1999-4BDB-A2B6-92D34313AD7D}" destId="{9DB6B227-67E0-4902-848B-94AD2898C870}" srcOrd="1" destOrd="0" presId="urn:microsoft.com/office/officeart/2005/8/layout/orgChart1"/>
    <dgm:cxn modelId="{3EE73C4A-4EFD-458E-8DDA-656D815CD710}" type="presParOf" srcId="{9DB6B227-67E0-4902-848B-94AD2898C870}" destId="{F6A68D87-BA94-4D97-8B6F-4B798FB350C7}" srcOrd="0" destOrd="0" presId="urn:microsoft.com/office/officeart/2005/8/layout/orgChart1"/>
    <dgm:cxn modelId="{4A5287E2-4014-47CA-B631-53C3E39EF29A}" type="presParOf" srcId="{9DB6B227-67E0-4902-848B-94AD2898C870}" destId="{7D69BDAF-72F5-4DF7-9727-8491CFCEB8C6}" srcOrd="1" destOrd="0" presId="urn:microsoft.com/office/officeart/2005/8/layout/orgChart1"/>
    <dgm:cxn modelId="{C5B2EEF0-EB19-4535-826B-5DE6422008D6}" type="presParOf" srcId="{7D69BDAF-72F5-4DF7-9727-8491CFCEB8C6}" destId="{CC5FB171-941A-47F2-8692-4037D16C3297}" srcOrd="0" destOrd="0" presId="urn:microsoft.com/office/officeart/2005/8/layout/orgChart1"/>
    <dgm:cxn modelId="{EBB830EB-381F-42AC-89FB-E8F1E7DE47EC}" type="presParOf" srcId="{CC5FB171-941A-47F2-8692-4037D16C3297}" destId="{086CDDEF-6C17-4E2B-BA1E-77E21C2563C6}" srcOrd="0" destOrd="0" presId="urn:microsoft.com/office/officeart/2005/8/layout/orgChart1"/>
    <dgm:cxn modelId="{C3EBF522-F85C-4064-ACFA-78829A506201}" type="presParOf" srcId="{CC5FB171-941A-47F2-8692-4037D16C3297}" destId="{35C2E463-2344-43E6-83A1-FA62E7274C3D}" srcOrd="1" destOrd="0" presId="urn:microsoft.com/office/officeart/2005/8/layout/orgChart1"/>
    <dgm:cxn modelId="{26CEFB77-3DE2-496F-9A94-5DB088456556}" type="presParOf" srcId="{7D69BDAF-72F5-4DF7-9727-8491CFCEB8C6}" destId="{E1D78194-F92B-46A3-9E3E-5029A1D0296B}" srcOrd="1" destOrd="0" presId="urn:microsoft.com/office/officeart/2005/8/layout/orgChart1"/>
    <dgm:cxn modelId="{A993A5F2-8497-48CC-AAA2-4CDE89E41D9F}" type="presParOf" srcId="{7D69BDAF-72F5-4DF7-9727-8491CFCEB8C6}" destId="{EAD4BE9B-3D69-4F99-B1DB-B4810A0F8031}" srcOrd="2" destOrd="0" presId="urn:microsoft.com/office/officeart/2005/8/layout/orgChart1"/>
    <dgm:cxn modelId="{C6E469E7-4F0A-40EF-B087-8444A650E14F}" type="presParOf" srcId="{9DB6B227-67E0-4902-848B-94AD2898C870}" destId="{4A072069-6107-40AA-B038-AA73E0CE4EA6}" srcOrd="2" destOrd="0" presId="urn:microsoft.com/office/officeart/2005/8/layout/orgChart1"/>
    <dgm:cxn modelId="{09B9EDDC-4EEC-4470-BC28-C5028D70F8D0}" type="presParOf" srcId="{9DB6B227-67E0-4902-848B-94AD2898C870}" destId="{79235F3E-2C11-4EEF-88E6-8A1675820124}" srcOrd="3" destOrd="0" presId="urn:microsoft.com/office/officeart/2005/8/layout/orgChart1"/>
    <dgm:cxn modelId="{BA32AD6C-8C92-40B6-AC3D-3586F49785F6}" type="presParOf" srcId="{79235F3E-2C11-4EEF-88E6-8A1675820124}" destId="{391FCB5C-87AD-499B-BA50-322ECBD4EBD7}" srcOrd="0" destOrd="0" presId="urn:microsoft.com/office/officeart/2005/8/layout/orgChart1"/>
    <dgm:cxn modelId="{A5C5A37A-3E76-4306-A843-1A27A4ED531A}" type="presParOf" srcId="{391FCB5C-87AD-499B-BA50-322ECBD4EBD7}" destId="{AD6FB8E8-DC31-4453-8564-7B4C40BF1CA4}" srcOrd="0" destOrd="0" presId="urn:microsoft.com/office/officeart/2005/8/layout/orgChart1"/>
    <dgm:cxn modelId="{60D9301B-5274-46FC-90A1-4C83E1C4D27E}" type="presParOf" srcId="{391FCB5C-87AD-499B-BA50-322ECBD4EBD7}" destId="{57803D2B-730C-4E33-A978-8D284BE4EEC6}" srcOrd="1" destOrd="0" presId="urn:microsoft.com/office/officeart/2005/8/layout/orgChart1"/>
    <dgm:cxn modelId="{CCD77835-48E8-4F1B-A0D6-043380D3D66E}" type="presParOf" srcId="{79235F3E-2C11-4EEF-88E6-8A1675820124}" destId="{16E380B9-D9C7-4927-9861-0EC2CBE1F544}" srcOrd="1" destOrd="0" presId="urn:microsoft.com/office/officeart/2005/8/layout/orgChart1"/>
    <dgm:cxn modelId="{17C3297D-D942-496D-9AE9-29FDF5AA311E}" type="presParOf" srcId="{79235F3E-2C11-4EEF-88E6-8A1675820124}" destId="{FB9B2E12-6C72-489E-AB0A-8BEFDA308312}" srcOrd="2" destOrd="0" presId="urn:microsoft.com/office/officeart/2005/8/layout/orgChart1"/>
    <dgm:cxn modelId="{1C68FCE9-7A49-40E6-956C-4109091AB116}" type="presParOf" srcId="{F3C17CAA-1999-4BDB-A2B6-92D34313AD7D}" destId="{6E020DB4-5EB1-44CC-909D-A5D4D3C6C4EC}" srcOrd="2" destOrd="0" presId="urn:microsoft.com/office/officeart/2005/8/layout/orgChart1"/>
    <dgm:cxn modelId="{F00D05DF-0943-4B75-B5D0-C9C78C83ABC0}" type="presParOf" srcId="{32B46855-C4A2-4A25-A51E-2CD638AD8160}" destId="{DBF8906A-FF86-4FD8-A749-461FFCADD5BE}" srcOrd="2" destOrd="0" presId="urn:microsoft.com/office/officeart/2005/8/layout/orgChart1"/>
    <dgm:cxn modelId="{7061E153-2942-4E52-A68C-54692712600C}" type="presParOf" srcId="{3B5EC019-3FF4-4C5E-A29F-3129AA62B701}" destId="{9C334D30-E63C-4A98-A845-F46AB200674D}" srcOrd="2" destOrd="0" presId="urn:microsoft.com/office/officeart/2005/8/layout/orgChart1"/>
    <dgm:cxn modelId="{B3D030A5-E690-4F6B-8DEF-2926C3C0865C}" type="presParOf" srcId="{370C5526-A1A4-46F0-98BA-266887BEEF50}" destId="{56A67371-9916-40E2-AE9F-D6DA11673EF0}" srcOrd="2" destOrd="0" presId="urn:microsoft.com/office/officeart/2005/8/layout/orgChart1"/>
    <dgm:cxn modelId="{35EF2CD2-6FD6-49CB-BA81-2DF62FE35837}" type="presParOf" srcId="{370C5526-A1A4-46F0-98BA-266887BEEF50}" destId="{C7BB7CDA-F756-4E52-971B-E6465BECDC8C}" srcOrd="3" destOrd="0" presId="urn:microsoft.com/office/officeart/2005/8/layout/orgChart1"/>
    <dgm:cxn modelId="{668D204D-4012-4B7D-B5B8-4795314D4277}" type="presParOf" srcId="{C7BB7CDA-F756-4E52-971B-E6465BECDC8C}" destId="{E047F57A-F0DD-496D-A928-2DAF6590F2CB}" srcOrd="0" destOrd="0" presId="urn:microsoft.com/office/officeart/2005/8/layout/orgChart1"/>
    <dgm:cxn modelId="{17215929-23E8-4388-A59C-D5E1AF5FD04A}" type="presParOf" srcId="{E047F57A-F0DD-496D-A928-2DAF6590F2CB}" destId="{30731733-A0C6-415B-9606-15998C87A1E8}" srcOrd="0" destOrd="0" presId="urn:microsoft.com/office/officeart/2005/8/layout/orgChart1"/>
    <dgm:cxn modelId="{86A35C37-FD64-438A-A964-0C1FE13B435D}" type="presParOf" srcId="{E047F57A-F0DD-496D-A928-2DAF6590F2CB}" destId="{B0A04E04-8EDB-469B-AAE1-1FB5DE65A329}" srcOrd="1" destOrd="0" presId="urn:microsoft.com/office/officeart/2005/8/layout/orgChart1"/>
    <dgm:cxn modelId="{B09B6DBB-6887-471B-A57B-D6C4BDB90085}" type="presParOf" srcId="{C7BB7CDA-F756-4E52-971B-E6465BECDC8C}" destId="{3CCBFD05-1C76-4DCA-8174-3A3363D54074}" srcOrd="1" destOrd="0" presId="urn:microsoft.com/office/officeart/2005/8/layout/orgChart1"/>
    <dgm:cxn modelId="{04B4ADAC-E72F-45DA-9B8F-8C64AFC67A54}" type="presParOf" srcId="{3CCBFD05-1C76-4DCA-8174-3A3363D54074}" destId="{C7009B54-8BF9-4D27-A7C5-6E4AD75EBDB2}" srcOrd="0" destOrd="0" presId="urn:microsoft.com/office/officeart/2005/8/layout/orgChart1"/>
    <dgm:cxn modelId="{87E8A83A-00E1-4969-8A3E-A67FCBFA4444}" type="presParOf" srcId="{3CCBFD05-1C76-4DCA-8174-3A3363D54074}" destId="{FB921415-0165-48B9-8AFB-6FB759C5F68B}" srcOrd="1" destOrd="0" presId="urn:microsoft.com/office/officeart/2005/8/layout/orgChart1"/>
    <dgm:cxn modelId="{9BA7255A-ED23-49DA-A454-AFEE15718926}" type="presParOf" srcId="{FB921415-0165-48B9-8AFB-6FB759C5F68B}" destId="{E7512C5F-38FF-4DD5-9432-5457DDBB7B7C}" srcOrd="0" destOrd="0" presId="urn:microsoft.com/office/officeart/2005/8/layout/orgChart1"/>
    <dgm:cxn modelId="{F53E97E4-1A09-43DD-9509-E5A21C1FD9D9}" type="presParOf" srcId="{E7512C5F-38FF-4DD5-9432-5457DDBB7B7C}" destId="{81C6633F-289E-4010-975F-2BB1015F4A92}" srcOrd="0" destOrd="0" presId="urn:microsoft.com/office/officeart/2005/8/layout/orgChart1"/>
    <dgm:cxn modelId="{4EA908CF-921E-48AF-9CC4-BE42BCEE9736}" type="presParOf" srcId="{E7512C5F-38FF-4DD5-9432-5457DDBB7B7C}" destId="{CE00795B-F850-4CB8-9486-534D0D8DA9A1}" srcOrd="1" destOrd="0" presId="urn:microsoft.com/office/officeart/2005/8/layout/orgChart1"/>
    <dgm:cxn modelId="{FF5765D8-F48B-4941-8264-4DAAE4DC987D}" type="presParOf" srcId="{FB921415-0165-48B9-8AFB-6FB759C5F68B}" destId="{643EBD1B-BB60-4F1F-A9CB-32381E50351A}" srcOrd="1" destOrd="0" presId="urn:microsoft.com/office/officeart/2005/8/layout/orgChart1"/>
    <dgm:cxn modelId="{E94804CC-31D0-4CAB-916D-D9FD7AC6D0F7}" type="presParOf" srcId="{643EBD1B-BB60-4F1F-A9CB-32381E50351A}" destId="{31DB12F8-5075-428A-989C-89D4F8C70B62}" srcOrd="0" destOrd="0" presId="urn:microsoft.com/office/officeart/2005/8/layout/orgChart1"/>
    <dgm:cxn modelId="{C31A80B3-96E2-4F4C-8A2C-D4A18ECE02DF}" type="presParOf" srcId="{643EBD1B-BB60-4F1F-A9CB-32381E50351A}" destId="{B4812D48-68ED-44DB-B81E-E620CC493F13}" srcOrd="1" destOrd="0" presId="urn:microsoft.com/office/officeart/2005/8/layout/orgChart1"/>
    <dgm:cxn modelId="{FB617BF3-7E96-4213-B91B-A558CD144EAE}" type="presParOf" srcId="{B4812D48-68ED-44DB-B81E-E620CC493F13}" destId="{B39AAF19-AFE5-4D96-BDD5-CE6F9BFEB317}" srcOrd="0" destOrd="0" presId="urn:microsoft.com/office/officeart/2005/8/layout/orgChart1"/>
    <dgm:cxn modelId="{0B5E4F27-CD29-4C21-A540-5297719DB9B2}" type="presParOf" srcId="{B39AAF19-AFE5-4D96-BDD5-CE6F9BFEB317}" destId="{D79F4DED-9D9C-4115-8F01-D3E0D31035B6}" srcOrd="0" destOrd="0" presId="urn:microsoft.com/office/officeart/2005/8/layout/orgChart1"/>
    <dgm:cxn modelId="{61E5F2B0-EEF1-407A-84EF-E3522837767E}" type="presParOf" srcId="{B39AAF19-AFE5-4D96-BDD5-CE6F9BFEB317}" destId="{909230D0-8004-470B-B0BE-68A41BA35891}" srcOrd="1" destOrd="0" presId="urn:microsoft.com/office/officeart/2005/8/layout/orgChart1"/>
    <dgm:cxn modelId="{035C12CB-B2E8-4FED-A721-AC630526A0B0}" type="presParOf" srcId="{B4812D48-68ED-44DB-B81E-E620CC493F13}" destId="{CF43C9D1-F19A-4C38-9696-935499CCEAC4}" srcOrd="1" destOrd="0" presId="urn:microsoft.com/office/officeart/2005/8/layout/orgChart1"/>
    <dgm:cxn modelId="{187ECFBD-DE48-4EB5-A67E-7F0724EE5958}" type="presParOf" srcId="{B4812D48-68ED-44DB-B81E-E620CC493F13}" destId="{0AB5C576-36A3-4248-ADF8-8669314AD5AB}" srcOrd="2" destOrd="0" presId="urn:microsoft.com/office/officeart/2005/8/layout/orgChart1"/>
    <dgm:cxn modelId="{DF98DC9C-51F4-4A4E-BBCF-D71EECF7D2EF}" type="presParOf" srcId="{643EBD1B-BB60-4F1F-A9CB-32381E50351A}" destId="{36FF371B-7754-4BFE-8D0E-B2FB3284D25A}" srcOrd="2" destOrd="0" presId="urn:microsoft.com/office/officeart/2005/8/layout/orgChart1"/>
    <dgm:cxn modelId="{3B4F23D0-EC95-498B-A510-E6CE082BA057}" type="presParOf" srcId="{643EBD1B-BB60-4F1F-A9CB-32381E50351A}" destId="{01E0306E-7934-45EF-A545-3BE60F71E37E}" srcOrd="3" destOrd="0" presId="urn:microsoft.com/office/officeart/2005/8/layout/orgChart1"/>
    <dgm:cxn modelId="{DEA7B117-C3BF-40BD-A67D-A5FFAA3C4859}" type="presParOf" srcId="{01E0306E-7934-45EF-A545-3BE60F71E37E}" destId="{9A0292AD-23BA-4DC1-B2F6-E1C992A5F922}" srcOrd="0" destOrd="0" presId="urn:microsoft.com/office/officeart/2005/8/layout/orgChart1"/>
    <dgm:cxn modelId="{8208B46D-8A54-4F02-A713-56BE45B78668}" type="presParOf" srcId="{9A0292AD-23BA-4DC1-B2F6-E1C992A5F922}" destId="{F4357AE3-A5C4-457A-97FD-A2C9443D2233}" srcOrd="0" destOrd="0" presId="urn:microsoft.com/office/officeart/2005/8/layout/orgChart1"/>
    <dgm:cxn modelId="{36970B17-28FD-492F-A9EA-DF0EE423E807}" type="presParOf" srcId="{9A0292AD-23BA-4DC1-B2F6-E1C992A5F922}" destId="{44489507-EC3A-49C2-ABBD-23C9FAF9B1FB}" srcOrd="1" destOrd="0" presId="urn:microsoft.com/office/officeart/2005/8/layout/orgChart1"/>
    <dgm:cxn modelId="{C7B366DD-952A-4530-8225-E5F789DFDB30}" type="presParOf" srcId="{01E0306E-7934-45EF-A545-3BE60F71E37E}" destId="{FF1BE568-5010-42FF-81DC-45BE2C75E6B5}" srcOrd="1" destOrd="0" presId="urn:microsoft.com/office/officeart/2005/8/layout/orgChart1"/>
    <dgm:cxn modelId="{034EC8E9-3DF4-4503-9535-FE0609F54956}" type="presParOf" srcId="{01E0306E-7934-45EF-A545-3BE60F71E37E}" destId="{2CE46A44-4EEA-4764-96DD-641487B4C625}" srcOrd="2" destOrd="0" presId="urn:microsoft.com/office/officeart/2005/8/layout/orgChart1"/>
    <dgm:cxn modelId="{26AD9091-6B7B-48C9-B7F1-1FAC1A6D4E60}" type="presParOf" srcId="{643EBD1B-BB60-4F1F-A9CB-32381E50351A}" destId="{42283215-325E-4C37-A032-9DC1C298135D}" srcOrd="4" destOrd="0" presId="urn:microsoft.com/office/officeart/2005/8/layout/orgChart1"/>
    <dgm:cxn modelId="{7406EB4A-38DB-4CEF-B644-4BCE33D7582B}" type="presParOf" srcId="{643EBD1B-BB60-4F1F-A9CB-32381E50351A}" destId="{92E1351E-9EED-4B5C-92AC-B756CE986D13}" srcOrd="5" destOrd="0" presId="urn:microsoft.com/office/officeart/2005/8/layout/orgChart1"/>
    <dgm:cxn modelId="{B424BDC6-18E3-42C1-BA29-A4F4B5EB21D3}" type="presParOf" srcId="{92E1351E-9EED-4B5C-92AC-B756CE986D13}" destId="{201A8CA5-757F-4C01-971C-16300D2DF2A7}" srcOrd="0" destOrd="0" presId="urn:microsoft.com/office/officeart/2005/8/layout/orgChart1"/>
    <dgm:cxn modelId="{76AA6F56-3620-422E-8B1B-F5973E43DAD5}" type="presParOf" srcId="{201A8CA5-757F-4C01-971C-16300D2DF2A7}" destId="{CE029A70-46C9-4F67-B8CF-25F985487C6A}" srcOrd="0" destOrd="0" presId="urn:microsoft.com/office/officeart/2005/8/layout/orgChart1"/>
    <dgm:cxn modelId="{F6A69BCF-B056-40EF-A554-EB5B97C0FD99}" type="presParOf" srcId="{201A8CA5-757F-4C01-971C-16300D2DF2A7}" destId="{CB957373-24D5-4D79-99A1-5A14D86D9F3C}" srcOrd="1" destOrd="0" presId="urn:microsoft.com/office/officeart/2005/8/layout/orgChart1"/>
    <dgm:cxn modelId="{51BBF980-8030-406B-86B4-696DEBC4F4EA}" type="presParOf" srcId="{92E1351E-9EED-4B5C-92AC-B756CE986D13}" destId="{1FC00716-05EA-4A24-85D2-265CCA60B8E4}" srcOrd="1" destOrd="0" presId="urn:microsoft.com/office/officeart/2005/8/layout/orgChart1"/>
    <dgm:cxn modelId="{8EBCD0D0-B98A-4F3B-9623-72349BEEDB74}" type="presParOf" srcId="{92E1351E-9EED-4B5C-92AC-B756CE986D13}" destId="{F60043B8-AB34-4CFC-B804-424AA31187E6}" srcOrd="2" destOrd="0" presId="urn:microsoft.com/office/officeart/2005/8/layout/orgChart1"/>
    <dgm:cxn modelId="{AC17CB94-FAA4-4689-902F-CC81E802415D}" type="presParOf" srcId="{643EBD1B-BB60-4F1F-A9CB-32381E50351A}" destId="{81EF1B9C-FA56-456F-8F69-CA9571F26C2F}" srcOrd="6" destOrd="0" presId="urn:microsoft.com/office/officeart/2005/8/layout/orgChart1"/>
    <dgm:cxn modelId="{8F34AAE3-1080-4ADE-9D92-6E245CB92C1F}" type="presParOf" srcId="{643EBD1B-BB60-4F1F-A9CB-32381E50351A}" destId="{00F39D08-4A21-45D3-8F3E-79CB43FD0CB6}" srcOrd="7" destOrd="0" presId="urn:microsoft.com/office/officeart/2005/8/layout/orgChart1"/>
    <dgm:cxn modelId="{F6702875-31D7-403E-BC84-0A8D2E05E42A}" type="presParOf" srcId="{00F39D08-4A21-45D3-8F3E-79CB43FD0CB6}" destId="{C86A7800-4943-43E0-BF2E-8C859E17DB32}" srcOrd="0" destOrd="0" presId="urn:microsoft.com/office/officeart/2005/8/layout/orgChart1"/>
    <dgm:cxn modelId="{8518FBF1-1A98-4766-A1F9-31DBC49BAFE4}" type="presParOf" srcId="{C86A7800-4943-43E0-BF2E-8C859E17DB32}" destId="{EC9CB764-BADF-4A05-81B6-AEC9B07A6A9B}" srcOrd="0" destOrd="0" presId="urn:microsoft.com/office/officeart/2005/8/layout/orgChart1"/>
    <dgm:cxn modelId="{DAD10613-40AB-45D5-95ED-A9D8B6C1A024}" type="presParOf" srcId="{C86A7800-4943-43E0-BF2E-8C859E17DB32}" destId="{374F4F6C-6291-4D32-9DA8-418B0F2A25CD}" srcOrd="1" destOrd="0" presId="urn:microsoft.com/office/officeart/2005/8/layout/orgChart1"/>
    <dgm:cxn modelId="{EFEC828F-E2A9-4AA0-AA48-F8251B4F6C13}" type="presParOf" srcId="{00F39D08-4A21-45D3-8F3E-79CB43FD0CB6}" destId="{F980605B-E0F1-41E8-9D1C-651B64BBB817}" srcOrd="1" destOrd="0" presId="urn:microsoft.com/office/officeart/2005/8/layout/orgChart1"/>
    <dgm:cxn modelId="{92F5C730-57B4-4394-BBA3-56028253F824}" type="presParOf" srcId="{00F39D08-4A21-45D3-8F3E-79CB43FD0CB6}" destId="{1671FFB5-BC19-4F83-9B6E-143E9C877F7F}" srcOrd="2" destOrd="0" presId="urn:microsoft.com/office/officeart/2005/8/layout/orgChart1"/>
    <dgm:cxn modelId="{CFBE0F48-1602-4A7E-A5DB-0A90ACD89B78}" type="presParOf" srcId="{FB921415-0165-48B9-8AFB-6FB759C5F68B}" destId="{EC99D116-0A89-447C-A996-B7492531AF85}" srcOrd="2" destOrd="0" presId="urn:microsoft.com/office/officeart/2005/8/layout/orgChart1"/>
    <dgm:cxn modelId="{88B77B0C-0C5D-4388-A182-792AFF95CB5B}" type="presParOf" srcId="{C7BB7CDA-F756-4E52-971B-E6465BECDC8C}" destId="{879EA0B5-122C-48ED-A4D0-6EBFF3F10429}" srcOrd="2" destOrd="0" presId="urn:microsoft.com/office/officeart/2005/8/layout/orgChart1"/>
    <dgm:cxn modelId="{9D5DBA16-6D92-47B0-865C-6EBFAAB67B06}" type="presParOf" srcId="{370C5526-A1A4-46F0-98BA-266887BEEF50}" destId="{3A036FB0-B0D6-4828-94BC-9028684FFA0F}" srcOrd="4" destOrd="0" presId="urn:microsoft.com/office/officeart/2005/8/layout/orgChart1"/>
    <dgm:cxn modelId="{84ECBC91-C2A0-488F-84AF-1EA44BEA0284}" type="presParOf" srcId="{370C5526-A1A4-46F0-98BA-266887BEEF50}" destId="{243E46D2-ED61-4A65-AAA5-17E667A505E5}" srcOrd="5" destOrd="0" presId="urn:microsoft.com/office/officeart/2005/8/layout/orgChart1"/>
    <dgm:cxn modelId="{6CB2B1CC-989E-4B15-B4F7-491D9AC80582}" type="presParOf" srcId="{243E46D2-ED61-4A65-AAA5-17E667A505E5}" destId="{C2BAC3C1-C0A4-4326-A07F-69059CE53A37}" srcOrd="0" destOrd="0" presId="urn:microsoft.com/office/officeart/2005/8/layout/orgChart1"/>
    <dgm:cxn modelId="{47ED461C-5B68-48B9-B700-951BF1635AA5}" type="presParOf" srcId="{C2BAC3C1-C0A4-4326-A07F-69059CE53A37}" destId="{CE7346DB-2908-40A8-B998-E11D01B185F4}" srcOrd="0" destOrd="0" presId="urn:microsoft.com/office/officeart/2005/8/layout/orgChart1"/>
    <dgm:cxn modelId="{A1CAAD00-59F1-4881-959D-5D284469A15F}" type="presParOf" srcId="{C2BAC3C1-C0A4-4326-A07F-69059CE53A37}" destId="{84402EBD-E545-47F3-93AF-FB9400797D66}" srcOrd="1" destOrd="0" presId="urn:microsoft.com/office/officeart/2005/8/layout/orgChart1"/>
    <dgm:cxn modelId="{328CD9BD-01C7-4F2F-A4AD-91AFF3F447E4}" type="presParOf" srcId="{243E46D2-ED61-4A65-AAA5-17E667A505E5}" destId="{FFF5E63F-031D-4C05-BFD6-462CC07CE71B}" srcOrd="1" destOrd="0" presId="urn:microsoft.com/office/officeart/2005/8/layout/orgChart1"/>
    <dgm:cxn modelId="{9CD60854-400B-409C-8749-C485B9451674}" type="presParOf" srcId="{FFF5E63F-031D-4C05-BFD6-462CC07CE71B}" destId="{5C6E6067-3BDC-4D20-9090-FD9F69F60778}" srcOrd="0" destOrd="0" presId="urn:microsoft.com/office/officeart/2005/8/layout/orgChart1"/>
    <dgm:cxn modelId="{2526D46C-D9F8-436B-AD15-654BA416A84A}" type="presParOf" srcId="{FFF5E63F-031D-4C05-BFD6-462CC07CE71B}" destId="{DE30F150-7866-43C9-988E-48BB46ED35EE}" srcOrd="1" destOrd="0" presId="urn:microsoft.com/office/officeart/2005/8/layout/orgChart1"/>
    <dgm:cxn modelId="{C281A5AA-D796-4764-B54F-1F3E5C397B5B}" type="presParOf" srcId="{DE30F150-7866-43C9-988E-48BB46ED35EE}" destId="{542CEB2D-D859-46FF-B663-232D83B46105}" srcOrd="0" destOrd="0" presId="urn:microsoft.com/office/officeart/2005/8/layout/orgChart1"/>
    <dgm:cxn modelId="{B6EAD8D4-33CE-4294-964A-E2AB702EEA68}" type="presParOf" srcId="{542CEB2D-D859-46FF-B663-232D83B46105}" destId="{FBA4DFF4-79F1-410E-A78F-AA0507048703}" srcOrd="0" destOrd="0" presId="urn:microsoft.com/office/officeart/2005/8/layout/orgChart1"/>
    <dgm:cxn modelId="{3D36617A-9127-4446-9050-CBB7A9B7D53A}" type="presParOf" srcId="{542CEB2D-D859-46FF-B663-232D83B46105}" destId="{FC65D2FB-DC52-46E0-8268-A574A2DC7A1A}" srcOrd="1" destOrd="0" presId="urn:microsoft.com/office/officeart/2005/8/layout/orgChart1"/>
    <dgm:cxn modelId="{637F457A-DCF8-4046-9A2C-AD984B55549B}" type="presParOf" srcId="{DE30F150-7866-43C9-988E-48BB46ED35EE}" destId="{F309E14F-A838-4098-A76D-FCEA00847D48}" srcOrd="1" destOrd="0" presId="urn:microsoft.com/office/officeart/2005/8/layout/orgChart1"/>
    <dgm:cxn modelId="{04FD07B8-E94A-49B4-94ED-F542BF8DB943}" type="presParOf" srcId="{DE30F150-7866-43C9-988E-48BB46ED35EE}" destId="{50D07711-CF99-4D1A-ABF7-64F69F458803}" srcOrd="2" destOrd="0" presId="urn:microsoft.com/office/officeart/2005/8/layout/orgChart1"/>
    <dgm:cxn modelId="{A97185ED-EF84-4A2E-B1E6-D04401F0BE72}" type="presParOf" srcId="{FFF5E63F-031D-4C05-BFD6-462CC07CE71B}" destId="{DA613FAE-240D-4F4D-895B-86E1A22662FB}" srcOrd="2" destOrd="0" presId="urn:microsoft.com/office/officeart/2005/8/layout/orgChart1"/>
    <dgm:cxn modelId="{7341E8ED-91DD-43DD-B5D5-4D011D640F78}" type="presParOf" srcId="{FFF5E63F-031D-4C05-BFD6-462CC07CE71B}" destId="{A34A04E2-530B-4419-B7B4-0CDC8D408D21}" srcOrd="3" destOrd="0" presId="urn:microsoft.com/office/officeart/2005/8/layout/orgChart1"/>
    <dgm:cxn modelId="{8A9B688A-7649-4B86-AED7-A736F904450B}" type="presParOf" srcId="{A34A04E2-530B-4419-B7B4-0CDC8D408D21}" destId="{82CACB3C-EAFC-43FD-9D2D-80928EDE0C9F}" srcOrd="0" destOrd="0" presId="urn:microsoft.com/office/officeart/2005/8/layout/orgChart1"/>
    <dgm:cxn modelId="{D5D42D00-6ADC-4466-BEA5-FD81CE2AF201}" type="presParOf" srcId="{82CACB3C-EAFC-43FD-9D2D-80928EDE0C9F}" destId="{8EAFF423-1CC7-4E12-8991-C187D6D6F197}" srcOrd="0" destOrd="0" presId="urn:microsoft.com/office/officeart/2005/8/layout/orgChart1"/>
    <dgm:cxn modelId="{82211686-08F5-4C6D-AC5D-7AE52DED8500}" type="presParOf" srcId="{82CACB3C-EAFC-43FD-9D2D-80928EDE0C9F}" destId="{B82F3666-713F-4B18-AD00-DB110867DD52}" srcOrd="1" destOrd="0" presId="urn:microsoft.com/office/officeart/2005/8/layout/orgChart1"/>
    <dgm:cxn modelId="{CC47296E-91FA-497E-86E4-A5A9E914FBE2}" type="presParOf" srcId="{A34A04E2-530B-4419-B7B4-0CDC8D408D21}" destId="{8D0EE607-4828-4C43-A911-217D487BD574}" srcOrd="1" destOrd="0" presId="urn:microsoft.com/office/officeart/2005/8/layout/orgChart1"/>
    <dgm:cxn modelId="{870D33FB-E5FF-4781-BE0A-6A8D0D5DE2FD}" type="presParOf" srcId="{A34A04E2-530B-4419-B7B4-0CDC8D408D21}" destId="{B3BEE720-7364-4C0F-A532-DA55994DCF62}" srcOrd="2" destOrd="0" presId="urn:microsoft.com/office/officeart/2005/8/layout/orgChart1"/>
    <dgm:cxn modelId="{FBD622EE-B0C0-41D4-8A4B-E6580D98CC44}" type="presParOf" srcId="{FFF5E63F-031D-4C05-BFD6-462CC07CE71B}" destId="{750ACC7A-7A86-480A-8859-BFB6BBAB0CF7}" srcOrd="4" destOrd="0" presId="urn:microsoft.com/office/officeart/2005/8/layout/orgChart1"/>
    <dgm:cxn modelId="{134944FD-D45C-4595-8AB0-BC4608E72E05}" type="presParOf" srcId="{FFF5E63F-031D-4C05-BFD6-462CC07CE71B}" destId="{AE14B6FF-30E1-4C8D-A9DF-61E4D9D8E48B}" srcOrd="5" destOrd="0" presId="urn:microsoft.com/office/officeart/2005/8/layout/orgChart1"/>
    <dgm:cxn modelId="{8CCBA1D3-EB92-45AE-81B9-D5673C77251C}" type="presParOf" srcId="{AE14B6FF-30E1-4C8D-A9DF-61E4D9D8E48B}" destId="{6D1E23E9-3F1B-4DFC-84E1-6ADF83028530}" srcOrd="0" destOrd="0" presId="urn:microsoft.com/office/officeart/2005/8/layout/orgChart1"/>
    <dgm:cxn modelId="{65E2E347-0900-45AF-8A4C-00D4D4B7AC35}" type="presParOf" srcId="{6D1E23E9-3F1B-4DFC-84E1-6ADF83028530}" destId="{B3452787-10D6-4B0B-BA20-03D40B7128F4}" srcOrd="0" destOrd="0" presId="urn:microsoft.com/office/officeart/2005/8/layout/orgChart1"/>
    <dgm:cxn modelId="{DA23F176-9874-4B69-AEC4-0AD532311B68}" type="presParOf" srcId="{6D1E23E9-3F1B-4DFC-84E1-6ADF83028530}" destId="{D16229DB-C0CC-411B-95CD-718C802FADD4}" srcOrd="1" destOrd="0" presId="urn:microsoft.com/office/officeart/2005/8/layout/orgChart1"/>
    <dgm:cxn modelId="{DB4DC8C2-E236-4481-8F42-14137B12A13E}" type="presParOf" srcId="{AE14B6FF-30E1-4C8D-A9DF-61E4D9D8E48B}" destId="{AC5BB230-E392-42EB-9F5B-E91DBE5C8E7A}" srcOrd="1" destOrd="0" presId="urn:microsoft.com/office/officeart/2005/8/layout/orgChart1"/>
    <dgm:cxn modelId="{D2917233-EFEE-457E-A403-1A1E9A115503}" type="presParOf" srcId="{AE14B6FF-30E1-4C8D-A9DF-61E4D9D8E48B}" destId="{11F6CCB5-F0FE-4302-8A97-6225062624B7}" srcOrd="2" destOrd="0" presId="urn:microsoft.com/office/officeart/2005/8/layout/orgChart1"/>
    <dgm:cxn modelId="{DFFA8FC5-27C1-4696-BBCD-905E193E2EE6}" type="presParOf" srcId="{243E46D2-ED61-4A65-AAA5-17E667A505E5}" destId="{2ABD0F84-801B-4E58-BE6C-C3E937E04FA2}" srcOrd="2" destOrd="0" presId="urn:microsoft.com/office/officeart/2005/8/layout/orgChart1"/>
    <dgm:cxn modelId="{AEC13A7B-DF94-4A55-BCE2-8E90A9217D58}" type="presParOf" srcId="{0D5A94C9-0D52-4441-AE23-7662EB09EBDC}" destId="{1F96140D-9C6F-455F-BCCF-555FE36F0A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A083F-6469-4691-AB88-1C0F2606736A}" type="doc">
      <dgm:prSet loTypeId="urn:microsoft.com/office/officeart/2005/8/layout/hierarchy2" loCatId="hierarchy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CCD5AFB7-1D0D-4AC7-A6DC-C57C13C601AB}">
      <dgm:prSet phldrT="[Text]" custT="1"/>
      <dgm:spPr/>
      <dgm:t>
        <a:bodyPr/>
        <a:lstStyle/>
        <a:p>
          <a:r>
            <a:rPr lang="de-DE" sz="1200" b="1" dirty="0" err="1"/>
            <a:t>Locatio</a:t>
          </a:r>
          <a:r>
            <a:rPr lang="de-DE" sz="1200" b="1" dirty="0"/>
            <a:t> </a:t>
          </a:r>
          <a:r>
            <a:rPr lang="de-DE" sz="1200" b="1" dirty="0" err="1"/>
            <a:t>Conductio</a:t>
          </a:r>
          <a:endParaRPr lang="de-DE" sz="1200" b="1" dirty="0"/>
        </a:p>
        <a:p>
          <a:r>
            <a:rPr lang="de-DE" sz="1200" b="1" dirty="0"/>
            <a:t>Miete/Pacht</a:t>
          </a:r>
          <a:endParaRPr lang="en-GB" sz="1200" b="1" dirty="0"/>
        </a:p>
      </dgm:t>
    </dgm:pt>
    <dgm:pt modelId="{03BE59B2-04AC-45F9-BFB8-F86843620613}" type="parTrans" cxnId="{B462CC3A-A5A7-44FE-B58A-8180BED42D0F}">
      <dgm:prSet/>
      <dgm:spPr/>
      <dgm:t>
        <a:bodyPr/>
        <a:lstStyle/>
        <a:p>
          <a:endParaRPr lang="en-GB" sz="1200" b="1"/>
        </a:p>
      </dgm:t>
    </dgm:pt>
    <dgm:pt modelId="{49175B04-7E17-498B-A3EB-63F223F13B41}" type="sibTrans" cxnId="{B462CC3A-A5A7-44FE-B58A-8180BED42D0F}">
      <dgm:prSet/>
      <dgm:spPr/>
      <dgm:t>
        <a:bodyPr/>
        <a:lstStyle/>
        <a:p>
          <a:endParaRPr lang="en-GB" sz="1200" b="1"/>
        </a:p>
      </dgm:t>
    </dgm:pt>
    <dgm:pt modelId="{8CF1D9C0-9D0F-413E-A2E2-87A9A70FEDBB}">
      <dgm:prSet phldrT="[Text]" custT="1"/>
      <dgm:spPr/>
      <dgm:t>
        <a:bodyPr/>
        <a:lstStyle/>
        <a:p>
          <a:r>
            <a:rPr lang="de-DE" sz="1200" b="1" dirty="0" err="1"/>
            <a:t>operarum</a:t>
          </a:r>
          <a:r>
            <a:rPr lang="de-DE" sz="1200" b="1" dirty="0"/>
            <a:t>/</a:t>
          </a:r>
          <a:r>
            <a:rPr lang="de-DE" sz="1200" b="1" dirty="0" err="1"/>
            <a:t>operis</a:t>
          </a:r>
          <a:endParaRPr lang="de-DE" sz="1200" b="1" dirty="0"/>
        </a:p>
        <a:p>
          <a:r>
            <a:rPr lang="de-DE" sz="1200" b="1" dirty="0"/>
            <a:t>Arbeit</a:t>
          </a:r>
          <a:endParaRPr lang="en-GB" sz="1200" b="1" dirty="0"/>
        </a:p>
      </dgm:t>
    </dgm:pt>
    <dgm:pt modelId="{5FF2F048-8F85-4A6D-B3CE-2DBD1225C7A8}" type="parTrans" cxnId="{028A733B-9C43-48D8-ABE7-5856105FAB6F}">
      <dgm:prSet custT="1"/>
      <dgm:spPr/>
      <dgm:t>
        <a:bodyPr/>
        <a:lstStyle/>
        <a:p>
          <a:endParaRPr lang="en-GB" sz="1200" b="1"/>
        </a:p>
      </dgm:t>
    </dgm:pt>
    <dgm:pt modelId="{CFD77CEC-7363-4F85-990C-6496388F1BE9}" type="sibTrans" cxnId="{028A733B-9C43-48D8-ABE7-5856105FAB6F}">
      <dgm:prSet/>
      <dgm:spPr/>
      <dgm:t>
        <a:bodyPr/>
        <a:lstStyle/>
        <a:p>
          <a:endParaRPr lang="en-GB" sz="1200" b="1"/>
        </a:p>
      </dgm:t>
    </dgm:pt>
    <dgm:pt modelId="{FCEBB298-12CF-4DFA-AA8A-606B2CC062E4}">
      <dgm:prSet phldrT="[Text]" custT="1"/>
      <dgm:spPr/>
      <dgm:t>
        <a:bodyPr/>
        <a:lstStyle/>
        <a:p>
          <a:r>
            <a:rPr lang="de-DE" sz="1200" b="1" dirty="0"/>
            <a:t>Freie Arbeit </a:t>
          </a:r>
        </a:p>
      </dgm:t>
    </dgm:pt>
    <dgm:pt modelId="{B2532EC1-47B3-4EC2-A7F7-3BD8609DBA8E}" type="parTrans" cxnId="{BFF5AA21-A99A-43EC-AE57-7A6C9B30DF96}">
      <dgm:prSet custT="1"/>
      <dgm:spPr/>
      <dgm:t>
        <a:bodyPr/>
        <a:lstStyle/>
        <a:p>
          <a:endParaRPr lang="en-GB" sz="1200" b="1"/>
        </a:p>
      </dgm:t>
    </dgm:pt>
    <dgm:pt modelId="{2EE12C8E-1AC1-4CDD-9BEF-2638E0A989EA}" type="sibTrans" cxnId="{BFF5AA21-A99A-43EC-AE57-7A6C9B30DF96}">
      <dgm:prSet/>
      <dgm:spPr/>
      <dgm:t>
        <a:bodyPr/>
        <a:lstStyle/>
        <a:p>
          <a:endParaRPr lang="en-GB" sz="1200" b="1"/>
        </a:p>
      </dgm:t>
    </dgm:pt>
    <dgm:pt modelId="{23CDF2FA-3154-4D6B-B70F-83C59334E967}">
      <dgm:prSet phldrT="[Text]" custT="1"/>
      <dgm:spPr/>
      <dgm:t>
        <a:bodyPr/>
        <a:lstStyle/>
        <a:p>
          <a:r>
            <a:rPr lang="de-DE" sz="1200" b="1" dirty="0"/>
            <a:t>Abhängige Arbeit</a:t>
          </a:r>
          <a:endParaRPr lang="en-GB" sz="1200" b="1" dirty="0"/>
        </a:p>
      </dgm:t>
    </dgm:pt>
    <dgm:pt modelId="{24A08119-6033-4DE3-8F61-D6161DDCBCD5}" type="parTrans" cxnId="{560151E9-EC09-47BB-B748-2EE796E5C604}">
      <dgm:prSet custT="1"/>
      <dgm:spPr/>
      <dgm:t>
        <a:bodyPr/>
        <a:lstStyle/>
        <a:p>
          <a:endParaRPr lang="en-GB" sz="1200" b="1"/>
        </a:p>
      </dgm:t>
    </dgm:pt>
    <dgm:pt modelId="{CF3C992F-E6D7-416B-A23D-FF9747FB72E5}" type="sibTrans" cxnId="{560151E9-EC09-47BB-B748-2EE796E5C604}">
      <dgm:prSet/>
      <dgm:spPr/>
      <dgm:t>
        <a:bodyPr/>
        <a:lstStyle/>
        <a:p>
          <a:endParaRPr lang="en-GB" sz="1200" b="1"/>
        </a:p>
      </dgm:t>
    </dgm:pt>
    <dgm:pt modelId="{3992A42F-B0C8-49E5-97D5-667F27D38E56}">
      <dgm:prSet phldrT="[Text]" custT="1"/>
      <dgm:spPr/>
      <dgm:t>
        <a:bodyPr/>
        <a:lstStyle/>
        <a:p>
          <a:r>
            <a:rPr lang="de-DE" sz="1200" b="1"/>
            <a:t>specialis</a:t>
          </a:r>
        </a:p>
        <a:p>
          <a:r>
            <a:rPr lang="de-DE" sz="1200" b="1"/>
            <a:t>Sachdarlehen</a:t>
          </a:r>
          <a:endParaRPr lang="de-DE" sz="1200" b="1" dirty="0"/>
        </a:p>
      </dgm:t>
    </dgm:pt>
    <dgm:pt modelId="{44407044-D102-4A7C-83B2-1F5E5F91BDAF}" type="parTrans" cxnId="{522CEB97-617F-46FB-B71B-E8F8AB5CC307}">
      <dgm:prSet custT="1"/>
      <dgm:spPr/>
      <dgm:t>
        <a:bodyPr/>
        <a:lstStyle/>
        <a:p>
          <a:endParaRPr lang="en-GB" sz="1200" b="1"/>
        </a:p>
      </dgm:t>
    </dgm:pt>
    <dgm:pt modelId="{6EBCAF8B-CD22-404F-A05E-8A3AFCEF7738}" type="sibTrans" cxnId="{522CEB97-617F-46FB-B71B-E8F8AB5CC307}">
      <dgm:prSet/>
      <dgm:spPr/>
      <dgm:t>
        <a:bodyPr/>
        <a:lstStyle/>
        <a:p>
          <a:endParaRPr lang="en-GB" sz="1200" b="1"/>
        </a:p>
      </dgm:t>
    </dgm:pt>
    <dgm:pt modelId="{5F4139D8-DBE0-43D3-911A-94978500A41E}">
      <dgm:prSet custT="1"/>
      <dgm:spPr/>
      <dgm:t>
        <a:bodyPr/>
        <a:lstStyle/>
        <a:p>
          <a:r>
            <a:rPr lang="de-DE" sz="1200" b="1" dirty="0" err="1"/>
            <a:t>rei</a:t>
          </a:r>
          <a:endParaRPr lang="de-DE" sz="1200" b="1" dirty="0"/>
        </a:p>
        <a:p>
          <a:r>
            <a:rPr lang="de-DE" sz="1200" b="1" dirty="0"/>
            <a:t>Sachen</a:t>
          </a:r>
          <a:endParaRPr lang="en-GB" sz="1200" b="1" dirty="0"/>
        </a:p>
      </dgm:t>
    </dgm:pt>
    <dgm:pt modelId="{AD76B0B9-14CF-41A7-98C6-F85A9DA4AE38}" type="parTrans" cxnId="{D00AC990-D47D-44C8-8B47-C2FA422F43E3}">
      <dgm:prSet custT="1"/>
      <dgm:spPr/>
      <dgm:t>
        <a:bodyPr/>
        <a:lstStyle/>
        <a:p>
          <a:endParaRPr lang="en-GB" sz="1200" b="1"/>
        </a:p>
      </dgm:t>
    </dgm:pt>
    <dgm:pt modelId="{728FCCDA-8645-421F-8723-4C5586AC0785}" type="sibTrans" cxnId="{D00AC990-D47D-44C8-8B47-C2FA422F43E3}">
      <dgm:prSet/>
      <dgm:spPr/>
      <dgm:t>
        <a:bodyPr/>
        <a:lstStyle/>
        <a:p>
          <a:endParaRPr lang="en-GB" sz="1200" b="1"/>
        </a:p>
      </dgm:t>
    </dgm:pt>
    <dgm:pt modelId="{077E007B-01A7-4C6B-850A-179F62D871C4}">
      <dgm:prSet custT="1"/>
      <dgm:spPr/>
      <dgm:t>
        <a:bodyPr/>
        <a:lstStyle/>
        <a:p>
          <a:r>
            <a:rPr lang="de-DE" sz="1200" b="1"/>
            <a:t>Vertretbare S.</a:t>
          </a:r>
          <a:endParaRPr lang="en-GB" sz="1200" b="1" dirty="0"/>
        </a:p>
      </dgm:t>
    </dgm:pt>
    <dgm:pt modelId="{F440F7E7-115A-4FA3-8880-396DB6E830D1}" type="parTrans" cxnId="{CBCA6AA8-8B27-48FE-862C-C353E40BE323}">
      <dgm:prSet custT="1"/>
      <dgm:spPr/>
      <dgm:t>
        <a:bodyPr/>
        <a:lstStyle/>
        <a:p>
          <a:endParaRPr lang="en-GB" sz="1200" b="1"/>
        </a:p>
      </dgm:t>
    </dgm:pt>
    <dgm:pt modelId="{EFB2FBF3-DF37-4BC0-BF42-D9C145F4C1C6}" type="sibTrans" cxnId="{CBCA6AA8-8B27-48FE-862C-C353E40BE323}">
      <dgm:prSet/>
      <dgm:spPr/>
      <dgm:t>
        <a:bodyPr/>
        <a:lstStyle/>
        <a:p>
          <a:endParaRPr lang="en-GB" sz="1200" b="1"/>
        </a:p>
      </dgm:t>
    </dgm:pt>
    <dgm:pt modelId="{30294DD2-A82D-4012-AE77-C5FAAE902625}">
      <dgm:prSet custT="1"/>
      <dgm:spPr/>
      <dgm:t>
        <a:bodyPr/>
        <a:lstStyle/>
        <a:p>
          <a:r>
            <a:rPr lang="de-DE" sz="1200" b="1"/>
            <a:t>Geld</a:t>
          </a:r>
          <a:endParaRPr lang="en-GB" sz="1200" b="1" dirty="0"/>
        </a:p>
      </dgm:t>
    </dgm:pt>
    <dgm:pt modelId="{58DB22FC-6F7A-4609-AD46-A0D2A177F07B}" type="parTrans" cxnId="{5966B0B8-4280-4120-A7BF-699E617583DF}">
      <dgm:prSet custT="1"/>
      <dgm:spPr/>
      <dgm:t>
        <a:bodyPr/>
        <a:lstStyle/>
        <a:p>
          <a:endParaRPr lang="en-GB" sz="1200" b="1"/>
        </a:p>
      </dgm:t>
    </dgm:pt>
    <dgm:pt modelId="{C7026B83-7272-4DF2-AB59-706C001D8FCB}" type="sibTrans" cxnId="{5966B0B8-4280-4120-A7BF-699E617583DF}">
      <dgm:prSet/>
      <dgm:spPr/>
      <dgm:t>
        <a:bodyPr/>
        <a:lstStyle/>
        <a:p>
          <a:endParaRPr lang="en-GB" sz="1200" b="1"/>
        </a:p>
      </dgm:t>
    </dgm:pt>
    <dgm:pt modelId="{A9DFD3CC-6020-41E8-A7FF-C260BB96863B}">
      <dgm:prSet custT="1"/>
      <dgm:spPr/>
      <dgm:t>
        <a:bodyPr/>
        <a:lstStyle/>
        <a:p>
          <a:r>
            <a:rPr lang="de-DE" sz="1200" b="1"/>
            <a:t>Sklaven</a:t>
          </a:r>
          <a:endParaRPr lang="en-GB" sz="1200" b="1" dirty="0"/>
        </a:p>
      </dgm:t>
    </dgm:pt>
    <dgm:pt modelId="{0F4AE452-8C1E-4F16-9262-C8098D3C45E2}" type="parTrans" cxnId="{4399E0AD-E336-45E8-AE5F-06D10AA73E9F}">
      <dgm:prSet custT="1"/>
      <dgm:spPr/>
      <dgm:t>
        <a:bodyPr/>
        <a:lstStyle/>
        <a:p>
          <a:endParaRPr lang="en-GB" sz="1200" b="1"/>
        </a:p>
      </dgm:t>
    </dgm:pt>
    <dgm:pt modelId="{6C914BE9-87C8-4377-9A88-081F323A9704}" type="sibTrans" cxnId="{4399E0AD-E336-45E8-AE5F-06D10AA73E9F}">
      <dgm:prSet/>
      <dgm:spPr/>
      <dgm:t>
        <a:bodyPr/>
        <a:lstStyle/>
        <a:p>
          <a:endParaRPr lang="en-GB" sz="1200" b="1"/>
        </a:p>
      </dgm:t>
    </dgm:pt>
    <dgm:pt modelId="{48685E63-DB46-4184-826C-5A5DB3F9B328}">
      <dgm:prSet custT="1"/>
      <dgm:spPr/>
      <dgm:t>
        <a:bodyPr/>
        <a:lstStyle/>
        <a:p>
          <a:r>
            <a:rPr lang="de-DE" sz="1200" b="1"/>
            <a:t>Landpacht</a:t>
          </a:r>
          <a:endParaRPr lang="en-GB" sz="1200" b="1" dirty="0"/>
        </a:p>
      </dgm:t>
    </dgm:pt>
    <dgm:pt modelId="{4D8B98F7-2ABB-4A5F-BF23-305B4B883586}" type="parTrans" cxnId="{7C183058-691D-42C6-8C73-3680869F96AF}">
      <dgm:prSet custT="1"/>
      <dgm:spPr/>
      <dgm:t>
        <a:bodyPr/>
        <a:lstStyle/>
        <a:p>
          <a:endParaRPr lang="en-GB" sz="1200" b="1"/>
        </a:p>
      </dgm:t>
    </dgm:pt>
    <dgm:pt modelId="{EE2AC4A8-481A-43F3-AD4D-F55F3D72A8D9}" type="sibTrans" cxnId="{7C183058-691D-42C6-8C73-3680869F96AF}">
      <dgm:prSet/>
      <dgm:spPr/>
      <dgm:t>
        <a:bodyPr/>
        <a:lstStyle/>
        <a:p>
          <a:endParaRPr lang="en-GB" sz="1200" b="1"/>
        </a:p>
      </dgm:t>
    </dgm:pt>
    <dgm:pt modelId="{AB075A22-AE5B-42AD-9721-2554C6A00392}">
      <dgm:prSet custT="1"/>
      <dgm:spPr/>
      <dgm:t>
        <a:bodyPr/>
        <a:lstStyle/>
        <a:p>
          <a:r>
            <a:rPr lang="de-DE" sz="1200" b="1"/>
            <a:t>Sachen</a:t>
          </a:r>
          <a:endParaRPr lang="en-GB" sz="1200" b="1" dirty="0"/>
        </a:p>
      </dgm:t>
    </dgm:pt>
    <dgm:pt modelId="{F6361860-A237-4C85-BE06-D4C1E85B31EE}" type="parTrans" cxnId="{1289DA15-063E-489B-B846-F9113D3BC7A4}">
      <dgm:prSet custT="1"/>
      <dgm:spPr/>
      <dgm:t>
        <a:bodyPr/>
        <a:lstStyle/>
        <a:p>
          <a:endParaRPr lang="en-GB" sz="1200" b="1"/>
        </a:p>
      </dgm:t>
    </dgm:pt>
    <dgm:pt modelId="{1BA6E41D-75EE-4C5E-B985-9EB5A9172AEF}" type="sibTrans" cxnId="{1289DA15-063E-489B-B846-F9113D3BC7A4}">
      <dgm:prSet/>
      <dgm:spPr/>
      <dgm:t>
        <a:bodyPr/>
        <a:lstStyle/>
        <a:p>
          <a:endParaRPr lang="en-GB" sz="1200" b="1"/>
        </a:p>
      </dgm:t>
    </dgm:pt>
    <dgm:pt modelId="{DA63A0EC-57B2-4406-B09F-13E18AC6F71B}">
      <dgm:prSet/>
      <dgm:spPr/>
      <dgm:t>
        <a:bodyPr/>
        <a:lstStyle/>
        <a:p>
          <a:r>
            <a:rPr lang="de-DE"/>
            <a:t>§488 ff BGB</a:t>
          </a:r>
          <a:endParaRPr lang="en-GB" dirty="0"/>
        </a:p>
      </dgm:t>
    </dgm:pt>
    <dgm:pt modelId="{78994301-A7A7-4C0B-B1FA-84F630304D1A}" type="parTrans" cxnId="{9075BB51-7E2C-4AA6-9DE5-A6B0721FFADC}">
      <dgm:prSet/>
      <dgm:spPr/>
      <dgm:t>
        <a:bodyPr/>
        <a:lstStyle/>
        <a:p>
          <a:endParaRPr lang="en-GB"/>
        </a:p>
      </dgm:t>
    </dgm:pt>
    <dgm:pt modelId="{78D23862-6E32-4281-AB5D-44EFD9CDF4A0}" type="sibTrans" cxnId="{9075BB51-7E2C-4AA6-9DE5-A6B0721FFADC}">
      <dgm:prSet/>
      <dgm:spPr/>
      <dgm:t>
        <a:bodyPr/>
        <a:lstStyle/>
        <a:p>
          <a:endParaRPr lang="en-GB"/>
        </a:p>
      </dgm:t>
    </dgm:pt>
    <dgm:pt modelId="{506402F6-D962-40F6-B94B-96EF40CACE8A}">
      <dgm:prSet/>
      <dgm:spPr/>
      <dgm:t>
        <a:bodyPr/>
        <a:lstStyle/>
        <a:p>
          <a:r>
            <a:rPr lang="de-DE"/>
            <a:t>§607 ff BGB</a:t>
          </a:r>
          <a:endParaRPr lang="en-GB" dirty="0"/>
        </a:p>
      </dgm:t>
    </dgm:pt>
    <dgm:pt modelId="{21A56CE2-2173-4891-91BB-2FA6D8D8FAF1}" type="parTrans" cxnId="{631A579B-4E5B-402E-95DA-B2AD262809B0}">
      <dgm:prSet/>
      <dgm:spPr/>
      <dgm:t>
        <a:bodyPr/>
        <a:lstStyle/>
        <a:p>
          <a:endParaRPr lang="en-GB"/>
        </a:p>
      </dgm:t>
    </dgm:pt>
    <dgm:pt modelId="{A2E14036-CB5C-43B2-B816-3833D92B498A}" type="sibTrans" cxnId="{631A579B-4E5B-402E-95DA-B2AD262809B0}">
      <dgm:prSet/>
      <dgm:spPr/>
      <dgm:t>
        <a:bodyPr/>
        <a:lstStyle/>
        <a:p>
          <a:endParaRPr lang="en-GB"/>
        </a:p>
      </dgm:t>
    </dgm:pt>
    <dgm:pt modelId="{F4445B76-B3D6-43B8-8FB9-23A1D14D11B1}">
      <dgm:prSet/>
      <dgm:spPr/>
      <dgm:t>
        <a:bodyPr/>
        <a:lstStyle/>
        <a:p>
          <a:r>
            <a:rPr lang="de-DE"/>
            <a:t>§581 ff BGB</a:t>
          </a:r>
          <a:endParaRPr lang="en-GB" dirty="0"/>
        </a:p>
      </dgm:t>
    </dgm:pt>
    <dgm:pt modelId="{DD0808E1-C30D-4753-A4AC-AAA4382093BB}" type="parTrans" cxnId="{91711D1E-0F9A-4FA3-B441-F153F090F8BE}">
      <dgm:prSet/>
      <dgm:spPr/>
      <dgm:t>
        <a:bodyPr/>
        <a:lstStyle/>
        <a:p>
          <a:endParaRPr lang="en-GB"/>
        </a:p>
      </dgm:t>
    </dgm:pt>
    <dgm:pt modelId="{F5955897-9FB2-475B-B063-416F6F2FE6F5}" type="sibTrans" cxnId="{91711D1E-0F9A-4FA3-B441-F153F090F8BE}">
      <dgm:prSet/>
      <dgm:spPr/>
      <dgm:t>
        <a:bodyPr/>
        <a:lstStyle/>
        <a:p>
          <a:endParaRPr lang="en-GB"/>
        </a:p>
      </dgm:t>
    </dgm:pt>
    <dgm:pt modelId="{1396C5AA-2542-4B8C-B067-86DC49982862}">
      <dgm:prSet/>
      <dgm:spPr/>
      <dgm:t>
        <a:bodyPr/>
        <a:lstStyle/>
        <a:p>
          <a:r>
            <a:rPr lang="de-DE"/>
            <a:t>§§535 ff BGB</a:t>
          </a:r>
          <a:endParaRPr lang="en-GB" dirty="0"/>
        </a:p>
      </dgm:t>
    </dgm:pt>
    <dgm:pt modelId="{18DEE3E4-56E8-4172-A4B2-75205E7D67D0}" type="parTrans" cxnId="{28C5E949-BD55-450E-8718-D1F3DAAAA221}">
      <dgm:prSet/>
      <dgm:spPr/>
      <dgm:t>
        <a:bodyPr/>
        <a:lstStyle/>
        <a:p>
          <a:endParaRPr lang="en-GB"/>
        </a:p>
      </dgm:t>
    </dgm:pt>
    <dgm:pt modelId="{672A7376-00D3-4F47-BF83-F5FF1A456B39}" type="sibTrans" cxnId="{28C5E949-BD55-450E-8718-D1F3DAAAA221}">
      <dgm:prSet/>
      <dgm:spPr/>
      <dgm:t>
        <a:bodyPr/>
        <a:lstStyle/>
        <a:p>
          <a:endParaRPr lang="en-GB"/>
        </a:p>
      </dgm:t>
    </dgm:pt>
    <dgm:pt modelId="{7A8FD3B9-7CAC-4285-A4FE-100F30DEE0D8}">
      <dgm:prSet/>
      <dgm:spPr/>
      <dgm:t>
        <a:bodyPr/>
        <a:lstStyle/>
        <a:p>
          <a:r>
            <a:rPr lang="de-DE" dirty="0"/>
            <a:t>§§ 631 ff BGB</a:t>
          </a:r>
          <a:endParaRPr lang="en-GB" dirty="0"/>
        </a:p>
      </dgm:t>
    </dgm:pt>
    <dgm:pt modelId="{2A0849E9-3A59-447C-BC40-2E4E44D42576}" type="parTrans" cxnId="{306A8324-39DA-4DB8-ADE2-601E7B2DE5A3}">
      <dgm:prSet/>
      <dgm:spPr/>
      <dgm:t>
        <a:bodyPr/>
        <a:lstStyle/>
        <a:p>
          <a:endParaRPr lang="en-GB"/>
        </a:p>
      </dgm:t>
    </dgm:pt>
    <dgm:pt modelId="{E4238581-725B-4AB2-BE80-959422FCBA19}" type="sibTrans" cxnId="{306A8324-39DA-4DB8-ADE2-601E7B2DE5A3}">
      <dgm:prSet/>
      <dgm:spPr/>
      <dgm:t>
        <a:bodyPr/>
        <a:lstStyle/>
        <a:p>
          <a:endParaRPr lang="en-GB"/>
        </a:p>
      </dgm:t>
    </dgm:pt>
    <dgm:pt modelId="{3EF25B65-3B8F-4D41-A984-292C48958891}">
      <dgm:prSet/>
      <dgm:spPr/>
      <dgm:t>
        <a:bodyPr/>
        <a:lstStyle/>
        <a:p>
          <a:r>
            <a:rPr lang="de-DE" dirty="0"/>
            <a:t>§611 ff BGB</a:t>
          </a:r>
          <a:endParaRPr lang="en-GB" dirty="0"/>
        </a:p>
      </dgm:t>
    </dgm:pt>
    <dgm:pt modelId="{3D2FA018-0D4C-4F6E-9416-10EF1E471A11}" type="parTrans" cxnId="{E9C31AFA-ADB7-4F93-B7C9-39BD4766BE7A}">
      <dgm:prSet/>
      <dgm:spPr/>
      <dgm:t>
        <a:bodyPr/>
        <a:lstStyle/>
        <a:p>
          <a:endParaRPr lang="en-GB"/>
        </a:p>
      </dgm:t>
    </dgm:pt>
    <dgm:pt modelId="{32F0AEA9-668C-4C2B-A2C6-7E79FB37C07A}" type="sibTrans" cxnId="{E9C31AFA-ADB7-4F93-B7C9-39BD4766BE7A}">
      <dgm:prSet/>
      <dgm:spPr/>
      <dgm:t>
        <a:bodyPr/>
        <a:lstStyle/>
        <a:p>
          <a:endParaRPr lang="en-GB"/>
        </a:p>
      </dgm:t>
    </dgm:pt>
    <dgm:pt modelId="{114ECA13-3DC2-452C-8525-BD480BC45F4A}">
      <dgm:prSet/>
      <dgm:spPr/>
      <dgm:t>
        <a:bodyPr/>
        <a:lstStyle/>
        <a:p>
          <a:r>
            <a:rPr lang="de-DE" dirty="0"/>
            <a:t>abgeschafft</a:t>
          </a:r>
          <a:endParaRPr lang="en-GB" dirty="0"/>
        </a:p>
      </dgm:t>
    </dgm:pt>
    <dgm:pt modelId="{F16504E5-E9FA-415D-B18B-A94E7B527DEB}" type="parTrans" cxnId="{279518C4-16A4-4420-81C0-F5A9E8F24363}">
      <dgm:prSet/>
      <dgm:spPr/>
      <dgm:t>
        <a:bodyPr/>
        <a:lstStyle/>
        <a:p>
          <a:endParaRPr lang="en-GB"/>
        </a:p>
      </dgm:t>
    </dgm:pt>
    <dgm:pt modelId="{99A0451F-23D0-4EE6-B136-3139ADAC3733}" type="sibTrans" cxnId="{279518C4-16A4-4420-81C0-F5A9E8F24363}">
      <dgm:prSet/>
      <dgm:spPr/>
      <dgm:t>
        <a:bodyPr/>
        <a:lstStyle/>
        <a:p>
          <a:endParaRPr lang="en-GB"/>
        </a:p>
      </dgm:t>
    </dgm:pt>
    <dgm:pt modelId="{F5D32369-205A-4B14-9EE7-1B2511BFDC72}" type="pres">
      <dgm:prSet presAssocID="{7E8A083F-6469-4691-AB88-1C0F260673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C1CF9C-7072-49CF-B3C1-7777E7154D21}" type="pres">
      <dgm:prSet presAssocID="{CCD5AFB7-1D0D-4AC7-A6DC-C57C13C601AB}" presName="root1" presStyleCnt="0"/>
      <dgm:spPr/>
    </dgm:pt>
    <dgm:pt modelId="{4F8D961E-8A0B-4F70-A735-3E9EDD045A40}" type="pres">
      <dgm:prSet presAssocID="{CCD5AFB7-1D0D-4AC7-A6DC-C57C13C601AB}" presName="LevelOneTextNode" presStyleLbl="node0" presStyleIdx="0" presStyleCnt="1" custLinFactNeighborX="-254" custLinFactNeighborY="-21020">
        <dgm:presLayoutVars>
          <dgm:chPref val="3"/>
        </dgm:presLayoutVars>
      </dgm:prSet>
      <dgm:spPr/>
    </dgm:pt>
    <dgm:pt modelId="{0B055FA4-A150-4B5B-9E54-D23E8A979643}" type="pres">
      <dgm:prSet presAssocID="{CCD5AFB7-1D0D-4AC7-A6DC-C57C13C601AB}" presName="level2hierChild" presStyleCnt="0"/>
      <dgm:spPr/>
    </dgm:pt>
    <dgm:pt modelId="{285E32E8-30F5-473D-885B-256578B49345}" type="pres">
      <dgm:prSet presAssocID="{AD76B0B9-14CF-41A7-98C6-F85A9DA4AE38}" presName="conn2-1" presStyleLbl="parChTrans1D2" presStyleIdx="0" presStyleCnt="3"/>
      <dgm:spPr/>
    </dgm:pt>
    <dgm:pt modelId="{3206ECCE-D98A-430E-BA39-8C5C33D8D99B}" type="pres">
      <dgm:prSet presAssocID="{AD76B0B9-14CF-41A7-98C6-F85A9DA4AE38}" presName="connTx" presStyleLbl="parChTrans1D2" presStyleIdx="0" presStyleCnt="3"/>
      <dgm:spPr/>
    </dgm:pt>
    <dgm:pt modelId="{E7702A0B-9D6A-4D24-AA14-77ED4F7A441C}" type="pres">
      <dgm:prSet presAssocID="{5F4139D8-DBE0-43D3-911A-94978500A41E}" presName="root2" presStyleCnt="0"/>
      <dgm:spPr/>
    </dgm:pt>
    <dgm:pt modelId="{FE7CEF5D-07F3-4547-A90C-8452CC9EEA86}" type="pres">
      <dgm:prSet presAssocID="{5F4139D8-DBE0-43D3-911A-94978500A41E}" presName="LevelTwoTextNode" presStyleLbl="node2" presStyleIdx="0" presStyleCnt="3" custLinFactNeighborX="773" custLinFactNeighborY="-7505">
        <dgm:presLayoutVars>
          <dgm:chPref val="3"/>
        </dgm:presLayoutVars>
      </dgm:prSet>
      <dgm:spPr/>
    </dgm:pt>
    <dgm:pt modelId="{FBFD27AC-15F2-45BE-82AF-58C8DB8C6123}" type="pres">
      <dgm:prSet presAssocID="{5F4139D8-DBE0-43D3-911A-94978500A41E}" presName="level3hierChild" presStyleCnt="0"/>
      <dgm:spPr/>
    </dgm:pt>
    <dgm:pt modelId="{2EF15C7A-3457-45CA-B41E-202DCCE64A11}" type="pres">
      <dgm:prSet presAssocID="{0F4AE452-8C1E-4F16-9262-C8098D3C45E2}" presName="conn2-1" presStyleLbl="parChTrans1D3" presStyleIdx="0" presStyleCnt="7"/>
      <dgm:spPr/>
    </dgm:pt>
    <dgm:pt modelId="{2471191E-45DA-4E06-B22B-79B0CD3B8184}" type="pres">
      <dgm:prSet presAssocID="{0F4AE452-8C1E-4F16-9262-C8098D3C45E2}" presName="connTx" presStyleLbl="parChTrans1D3" presStyleIdx="0" presStyleCnt="7"/>
      <dgm:spPr/>
    </dgm:pt>
    <dgm:pt modelId="{A5448B5B-4F95-45EA-8324-463EDD616781}" type="pres">
      <dgm:prSet presAssocID="{A9DFD3CC-6020-41E8-A7FF-C260BB96863B}" presName="root2" presStyleCnt="0"/>
      <dgm:spPr/>
    </dgm:pt>
    <dgm:pt modelId="{DD6515C8-30CA-439E-BB32-0370F8583729}" type="pres">
      <dgm:prSet presAssocID="{A9DFD3CC-6020-41E8-A7FF-C260BB96863B}" presName="LevelTwoTextNode" presStyleLbl="node3" presStyleIdx="0" presStyleCnt="7" custScaleY="39905" custLinFactNeighborX="2693" custLinFactNeighborY="-8834">
        <dgm:presLayoutVars>
          <dgm:chPref val="3"/>
        </dgm:presLayoutVars>
      </dgm:prSet>
      <dgm:spPr/>
    </dgm:pt>
    <dgm:pt modelId="{F33EA68A-71F6-4171-B18D-FC65919B9A38}" type="pres">
      <dgm:prSet presAssocID="{A9DFD3CC-6020-41E8-A7FF-C260BB96863B}" presName="level3hierChild" presStyleCnt="0"/>
      <dgm:spPr/>
    </dgm:pt>
    <dgm:pt modelId="{CCCB688B-4553-4860-BE4C-250C29F1C1C4}" type="pres">
      <dgm:prSet presAssocID="{F16504E5-E9FA-415D-B18B-A94E7B527DEB}" presName="conn2-1" presStyleLbl="parChTrans1D4" presStyleIdx="0" presStyleCnt="7"/>
      <dgm:spPr/>
    </dgm:pt>
    <dgm:pt modelId="{9CCFCEC0-C140-407E-83A2-2AC8BEC95C79}" type="pres">
      <dgm:prSet presAssocID="{F16504E5-E9FA-415D-B18B-A94E7B527DEB}" presName="connTx" presStyleLbl="parChTrans1D4" presStyleIdx="0" presStyleCnt="7"/>
      <dgm:spPr/>
    </dgm:pt>
    <dgm:pt modelId="{FBC69CC5-1429-46D2-8634-19A81E20477B}" type="pres">
      <dgm:prSet presAssocID="{114ECA13-3DC2-452C-8525-BD480BC45F4A}" presName="root2" presStyleCnt="0"/>
      <dgm:spPr/>
    </dgm:pt>
    <dgm:pt modelId="{61805ED8-887F-4BE2-B705-18D5586A9FC8}" type="pres">
      <dgm:prSet presAssocID="{114ECA13-3DC2-452C-8525-BD480BC45F4A}" presName="LevelTwoTextNode" presStyleLbl="node4" presStyleIdx="0" presStyleCnt="7" custFlipHor="1" custScaleX="50102" custScaleY="40136" custLinFactNeighborX="-28258" custLinFactNeighborY="-8040">
        <dgm:presLayoutVars>
          <dgm:chPref val="3"/>
        </dgm:presLayoutVars>
      </dgm:prSet>
      <dgm:spPr/>
    </dgm:pt>
    <dgm:pt modelId="{763ADB5E-E602-48C2-86F9-275D9F696FD4}" type="pres">
      <dgm:prSet presAssocID="{114ECA13-3DC2-452C-8525-BD480BC45F4A}" presName="level3hierChild" presStyleCnt="0"/>
      <dgm:spPr/>
    </dgm:pt>
    <dgm:pt modelId="{E653594B-2A2A-4672-9153-69FFEBC690BD}" type="pres">
      <dgm:prSet presAssocID="{4D8B98F7-2ABB-4A5F-BF23-305B4B883586}" presName="conn2-1" presStyleLbl="parChTrans1D3" presStyleIdx="1" presStyleCnt="7"/>
      <dgm:spPr/>
    </dgm:pt>
    <dgm:pt modelId="{B638818F-486D-4E63-A5D8-B81E9917B952}" type="pres">
      <dgm:prSet presAssocID="{4D8B98F7-2ABB-4A5F-BF23-305B4B883586}" presName="connTx" presStyleLbl="parChTrans1D3" presStyleIdx="1" presStyleCnt="7"/>
      <dgm:spPr/>
    </dgm:pt>
    <dgm:pt modelId="{974C1DBD-D3B7-4826-971D-A14911DB8D0A}" type="pres">
      <dgm:prSet presAssocID="{48685E63-DB46-4184-826C-5A5DB3F9B328}" presName="root2" presStyleCnt="0"/>
      <dgm:spPr/>
    </dgm:pt>
    <dgm:pt modelId="{77C8C311-230A-449B-9935-31C33AB72A28}" type="pres">
      <dgm:prSet presAssocID="{48685E63-DB46-4184-826C-5A5DB3F9B328}" presName="LevelTwoTextNode" presStyleLbl="node3" presStyleIdx="1" presStyleCnt="7" custScaleY="48314" custLinFactNeighborX="2693" custLinFactNeighborY="-10788">
        <dgm:presLayoutVars>
          <dgm:chPref val="3"/>
        </dgm:presLayoutVars>
      </dgm:prSet>
      <dgm:spPr/>
    </dgm:pt>
    <dgm:pt modelId="{19B9D2CC-8795-44EC-ABB1-DBCBDB03D1E3}" type="pres">
      <dgm:prSet presAssocID="{48685E63-DB46-4184-826C-5A5DB3F9B328}" presName="level3hierChild" presStyleCnt="0"/>
      <dgm:spPr/>
    </dgm:pt>
    <dgm:pt modelId="{FCD4C643-73B4-40FD-A041-77E063C9333C}" type="pres">
      <dgm:prSet presAssocID="{DD0808E1-C30D-4753-A4AC-AAA4382093BB}" presName="conn2-1" presStyleLbl="parChTrans1D4" presStyleIdx="1" presStyleCnt="7"/>
      <dgm:spPr/>
    </dgm:pt>
    <dgm:pt modelId="{5DADB75A-CD56-4FD8-AFEF-1648BA8ECE02}" type="pres">
      <dgm:prSet presAssocID="{DD0808E1-C30D-4753-A4AC-AAA4382093BB}" presName="connTx" presStyleLbl="parChTrans1D4" presStyleIdx="1" presStyleCnt="7"/>
      <dgm:spPr/>
    </dgm:pt>
    <dgm:pt modelId="{44CDA45E-FE69-4EA1-B98E-83CD1D906998}" type="pres">
      <dgm:prSet presAssocID="{F4445B76-B3D6-43B8-8FB9-23A1D14D11B1}" presName="root2" presStyleCnt="0"/>
      <dgm:spPr/>
    </dgm:pt>
    <dgm:pt modelId="{AFA3C628-18E8-455A-9964-A0886ACE5AEA}" type="pres">
      <dgm:prSet presAssocID="{F4445B76-B3D6-43B8-8FB9-23A1D14D11B1}" presName="LevelTwoTextNode" presStyleLbl="node4" presStyleIdx="1" presStyleCnt="7" custScaleX="61461" custScaleY="40437" custLinFactNeighborX="-27367" custLinFactNeighborY="-11144">
        <dgm:presLayoutVars>
          <dgm:chPref val="3"/>
        </dgm:presLayoutVars>
      </dgm:prSet>
      <dgm:spPr/>
    </dgm:pt>
    <dgm:pt modelId="{9FE6BEFF-F870-4649-B84B-F7C4AC375D28}" type="pres">
      <dgm:prSet presAssocID="{F4445B76-B3D6-43B8-8FB9-23A1D14D11B1}" presName="level3hierChild" presStyleCnt="0"/>
      <dgm:spPr/>
    </dgm:pt>
    <dgm:pt modelId="{346C22C3-3386-46EA-9B8F-713D9563FF5D}" type="pres">
      <dgm:prSet presAssocID="{F6361860-A237-4C85-BE06-D4C1E85B31EE}" presName="conn2-1" presStyleLbl="parChTrans1D3" presStyleIdx="2" presStyleCnt="7"/>
      <dgm:spPr/>
    </dgm:pt>
    <dgm:pt modelId="{4F0CC1AE-CFE2-4328-9917-01C0B0EB4AB0}" type="pres">
      <dgm:prSet presAssocID="{F6361860-A237-4C85-BE06-D4C1E85B31EE}" presName="connTx" presStyleLbl="parChTrans1D3" presStyleIdx="2" presStyleCnt="7"/>
      <dgm:spPr/>
    </dgm:pt>
    <dgm:pt modelId="{D21D4552-A0F9-4F64-90CE-E948D401E215}" type="pres">
      <dgm:prSet presAssocID="{AB075A22-AE5B-42AD-9721-2554C6A00392}" presName="root2" presStyleCnt="0"/>
      <dgm:spPr/>
    </dgm:pt>
    <dgm:pt modelId="{E50EFBAC-739A-4C76-A107-753BA19AFA2B}" type="pres">
      <dgm:prSet presAssocID="{AB075A22-AE5B-42AD-9721-2554C6A00392}" presName="LevelTwoTextNode" presStyleLbl="node3" presStyleIdx="2" presStyleCnt="7" custScaleY="48700" custLinFactNeighborX="1628" custLinFactNeighborY="-19022">
        <dgm:presLayoutVars>
          <dgm:chPref val="3"/>
        </dgm:presLayoutVars>
      </dgm:prSet>
      <dgm:spPr/>
    </dgm:pt>
    <dgm:pt modelId="{7FF60C5E-35B2-4D2F-A629-C95A81ABCCCB}" type="pres">
      <dgm:prSet presAssocID="{AB075A22-AE5B-42AD-9721-2554C6A00392}" presName="level3hierChild" presStyleCnt="0"/>
      <dgm:spPr/>
    </dgm:pt>
    <dgm:pt modelId="{7E007391-7DC5-4E2A-8AE0-A2ED65E40BE1}" type="pres">
      <dgm:prSet presAssocID="{18DEE3E4-56E8-4172-A4B2-75205E7D67D0}" presName="conn2-1" presStyleLbl="parChTrans1D4" presStyleIdx="2" presStyleCnt="7"/>
      <dgm:spPr/>
    </dgm:pt>
    <dgm:pt modelId="{43FAFE27-11A7-4841-865B-9829C9810386}" type="pres">
      <dgm:prSet presAssocID="{18DEE3E4-56E8-4172-A4B2-75205E7D67D0}" presName="connTx" presStyleLbl="parChTrans1D4" presStyleIdx="2" presStyleCnt="7"/>
      <dgm:spPr/>
    </dgm:pt>
    <dgm:pt modelId="{8DBBDE22-0911-4C81-8473-361E02C7A274}" type="pres">
      <dgm:prSet presAssocID="{1396C5AA-2542-4B8C-B067-86DC49982862}" presName="root2" presStyleCnt="0"/>
      <dgm:spPr/>
    </dgm:pt>
    <dgm:pt modelId="{9199E4F3-9CF5-47FF-97E5-64D7E0E3241D}" type="pres">
      <dgm:prSet presAssocID="{1396C5AA-2542-4B8C-B067-86DC49982862}" presName="LevelTwoTextNode" presStyleLbl="node4" presStyleIdx="2" presStyleCnt="7" custScaleX="68461" custScaleY="35880" custLinFactNeighborX="-27889" custLinFactNeighborY="-19678">
        <dgm:presLayoutVars>
          <dgm:chPref val="3"/>
        </dgm:presLayoutVars>
      </dgm:prSet>
      <dgm:spPr/>
    </dgm:pt>
    <dgm:pt modelId="{D8E6E051-4CD3-4DF5-99F9-68E452CAC510}" type="pres">
      <dgm:prSet presAssocID="{1396C5AA-2542-4B8C-B067-86DC49982862}" presName="level3hierChild" presStyleCnt="0"/>
      <dgm:spPr/>
    </dgm:pt>
    <dgm:pt modelId="{0D5D524A-4DA2-46DB-BB5C-874758217253}" type="pres">
      <dgm:prSet presAssocID="{5FF2F048-8F85-4A6D-B3CE-2DBD1225C7A8}" presName="conn2-1" presStyleLbl="parChTrans1D2" presStyleIdx="1" presStyleCnt="3"/>
      <dgm:spPr/>
    </dgm:pt>
    <dgm:pt modelId="{E553FC9E-3215-4923-8238-EE94F8448591}" type="pres">
      <dgm:prSet presAssocID="{5FF2F048-8F85-4A6D-B3CE-2DBD1225C7A8}" presName="connTx" presStyleLbl="parChTrans1D2" presStyleIdx="1" presStyleCnt="3"/>
      <dgm:spPr/>
    </dgm:pt>
    <dgm:pt modelId="{1240FB24-A8C4-4D81-9E31-537A2F97A564}" type="pres">
      <dgm:prSet presAssocID="{8CF1D9C0-9D0F-413E-A2E2-87A9A70FEDBB}" presName="root2" presStyleCnt="0"/>
      <dgm:spPr/>
    </dgm:pt>
    <dgm:pt modelId="{F93AF133-9920-4BDD-9261-F45F4FA1062E}" type="pres">
      <dgm:prSet presAssocID="{8CF1D9C0-9D0F-413E-A2E2-87A9A70FEDBB}" presName="LevelTwoTextNode" presStyleLbl="node2" presStyleIdx="1" presStyleCnt="3" custScaleX="113417" custLinFactNeighborX="-6612" custLinFactNeighborY="2728">
        <dgm:presLayoutVars>
          <dgm:chPref val="3"/>
        </dgm:presLayoutVars>
      </dgm:prSet>
      <dgm:spPr/>
    </dgm:pt>
    <dgm:pt modelId="{6DD19697-92C9-4DF0-BE5A-C4EF3F307967}" type="pres">
      <dgm:prSet presAssocID="{8CF1D9C0-9D0F-413E-A2E2-87A9A70FEDBB}" presName="level3hierChild" presStyleCnt="0"/>
      <dgm:spPr/>
    </dgm:pt>
    <dgm:pt modelId="{23FDF610-1C6B-4927-BF26-A3C877D2E4D8}" type="pres">
      <dgm:prSet presAssocID="{B2532EC1-47B3-4EC2-A7F7-3BD8609DBA8E}" presName="conn2-1" presStyleLbl="parChTrans1D3" presStyleIdx="3" presStyleCnt="7"/>
      <dgm:spPr/>
    </dgm:pt>
    <dgm:pt modelId="{650309BC-11D2-4FFF-87E1-7CB1561941C4}" type="pres">
      <dgm:prSet presAssocID="{B2532EC1-47B3-4EC2-A7F7-3BD8609DBA8E}" presName="connTx" presStyleLbl="parChTrans1D3" presStyleIdx="3" presStyleCnt="7"/>
      <dgm:spPr/>
    </dgm:pt>
    <dgm:pt modelId="{FBA3D413-1E92-4807-9CF9-CFA3F931A209}" type="pres">
      <dgm:prSet presAssocID="{FCEBB298-12CF-4DFA-AA8A-606B2CC062E4}" presName="root2" presStyleCnt="0"/>
      <dgm:spPr/>
    </dgm:pt>
    <dgm:pt modelId="{BCF24D3F-49DC-42DE-A468-5E1C74D58571}" type="pres">
      <dgm:prSet presAssocID="{FCEBB298-12CF-4DFA-AA8A-606B2CC062E4}" presName="LevelTwoTextNode" presStyleLbl="node3" presStyleIdx="3" presStyleCnt="7" custScaleY="51526" custLinFactNeighborX="-8410" custLinFactNeighborY="-661">
        <dgm:presLayoutVars>
          <dgm:chPref val="3"/>
        </dgm:presLayoutVars>
      </dgm:prSet>
      <dgm:spPr/>
    </dgm:pt>
    <dgm:pt modelId="{7F890172-D82A-43D2-9A72-283B6A584575}" type="pres">
      <dgm:prSet presAssocID="{FCEBB298-12CF-4DFA-AA8A-606B2CC062E4}" presName="level3hierChild" presStyleCnt="0"/>
      <dgm:spPr/>
    </dgm:pt>
    <dgm:pt modelId="{A13E356A-8A4D-4FA4-AABA-6E528998A07D}" type="pres">
      <dgm:prSet presAssocID="{2A0849E9-3A59-447C-BC40-2E4E44D42576}" presName="conn2-1" presStyleLbl="parChTrans1D4" presStyleIdx="3" presStyleCnt="7"/>
      <dgm:spPr/>
    </dgm:pt>
    <dgm:pt modelId="{E5539CE2-8B6C-499D-8846-C7F31E722503}" type="pres">
      <dgm:prSet presAssocID="{2A0849E9-3A59-447C-BC40-2E4E44D42576}" presName="connTx" presStyleLbl="parChTrans1D4" presStyleIdx="3" presStyleCnt="7"/>
      <dgm:spPr/>
    </dgm:pt>
    <dgm:pt modelId="{18D1DF71-EFC6-47EC-8FDE-EB7D76F5D317}" type="pres">
      <dgm:prSet presAssocID="{7A8FD3B9-7CAC-4285-A4FE-100F30DEE0D8}" presName="root2" presStyleCnt="0"/>
      <dgm:spPr/>
    </dgm:pt>
    <dgm:pt modelId="{A686D8CE-C5D0-42E9-B062-4D4A1FA2DFDA}" type="pres">
      <dgm:prSet presAssocID="{7A8FD3B9-7CAC-4285-A4FE-100F30DEE0D8}" presName="LevelTwoTextNode" presStyleLbl="node4" presStyleIdx="3" presStyleCnt="7" custScaleX="56304" custScaleY="39164" custLinFactNeighborX="-37428" custLinFactNeighborY="-32">
        <dgm:presLayoutVars>
          <dgm:chPref val="3"/>
        </dgm:presLayoutVars>
      </dgm:prSet>
      <dgm:spPr/>
    </dgm:pt>
    <dgm:pt modelId="{FD1B9845-AA58-4381-981D-C7E8D53318E0}" type="pres">
      <dgm:prSet presAssocID="{7A8FD3B9-7CAC-4285-A4FE-100F30DEE0D8}" presName="level3hierChild" presStyleCnt="0"/>
      <dgm:spPr/>
    </dgm:pt>
    <dgm:pt modelId="{21C432CC-50A6-4F55-B6D8-5E3E6BD37E1A}" type="pres">
      <dgm:prSet presAssocID="{24A08119-6033-4DE3-8F61-D6161DDCBCD5}" presName="conn2-1" presStyleLbl="parChTrans1D3" presStyleIdx="4" presStyleCnt="7"/>
      <dgm:spPr/>
    </dgm:pt>
    <dgm:pt modelId="{BF668754-CCF1-48F6-9B57-DD67D10786AC}" type="pres">
      <dgm:prSet presAssocID="{24A08119-6033-4DE3-8F61-D6161DDCBCD5}" presName="connTx" presStyleLbl="parChTrans1D3" presStyleIdx="4" presStyleCnt="7"/>
      <dgm:spPr/>
    </dgm:pt>
    <dgm:pt modelId="{5E65E8C0-3D8B-4566-9D22-F794C94F01F9}" type="pres">
      <dgm:prSet presAssocID="{23CDF2FA-3154-4D6B-B70F-83C59334E967}" presName="root2" presStyleCnt="0"/>
      <dgm:spPr/>
    </dgm:pt>
    <dgm:pt modelId="{60ABC7AE-4FFD-4982-8A17-25BF1C0DB058}" type="pres">
      <dgm:prSet presAssocID="{23CDF2FA-3154-4D6B-B70F-83C59334E967}" presName="LevelTwoTextNode" presStyleLbl="node3" presStyleIdx="4" presStyleCnt="7" custScaleY="50161" custLinFactNeighborX="-8410" custLinFactNeighborY="-661">
        <dgm:presLayoutVars>
          <dgm:chPref val="3"/>
        </dgm:presLayoutVars>
      </dgm:prSet>
      <dgm:spPr/>
    </dgm:pt>
    <dgm:pt modelId="{D86EE892-6957-4C64-84E4-AA331D38C274}" type="pres">
      <dgm:prSet presAssocID="{23CDF2FA-3154-4D6B-B70F-83C59334E967}" presName="level3hierChild" presStyleCnt="0"/>
      <dgm:spPr/>
    </dgm:pt>
    <dgm:pt modelId="{DC5082A0-6D2A-4D74-9933-9C7838C28B5A}" type="pres">
      <dgm:prSet presAssocID="{3D2FA018-0D4C-4F6E-9416-10EF1E471A11}" presName="conn2-1" presStyleLbl="parChTrans1D4" presStyleIdx="4" presStyleCnt="7"/>
      <dgm:spPr/>
    </dgm:pt>
    <dgm:pt modelId="{1B95B086-9B4F-482F-8EF3-86F0F6C9FB07}" type="pres">
      <dgm:prSet presAssocID="{3D2FA018-0D4C-4F6E-9416-10EF1E471A11}" presName="connTx" presStyleLbl="parChTrans1D4" presStyleIdx="4" presStyleCnt="7"/>
      <dgm:spPr/>
    </dgm:pt>
    <dgm:pt modelId="{CE76F82B-FAE3-426D-8D60-878D0D1C1432}" type="pres">
      <dgm:prSet presAssocID="{3EF25B65-3B8F-4D41-A984-292C48958891}" presName="root2" presStyleCnt="0"/>
      <dgm:spPr/>
    </dgm:pt>
    <dgm:pt modelId="{4C720A0E-94BD-47DD-AF23-8119DC6507FD}" type="pres">
      <dgm:prSet presAssocID="{3EF25B65-3B8F-4D41-A984-292C48958891}" presName="LevelTwoTextNode" presStyleLbl="node4" presStyleIdx="4" presStyleCnt="7" custScaleX="68461" custScaleY="39162" custLinFactNeighborX="-37828" custLinFactNeighborY="-822">
        <dgm:presLayoutVars>
          <dgm:chPref val="3"/>
        </dgm:presLayoutVars>
      </dgm:prSet>
      <dgm:spPr/>
    </dgm:pt>
    <dgm:pt modelId="{C17F3C1C-A585-46C7-BD01-6E82C0650E54}" type="pres">
      <dgm:prSet presAssocID="{3EF25B65-3B8F-4D41-A984-292C48958891}" presName="level3hierChild" presStyleCnt="0"/>
      <dgm:spPr/>
    </dgm:pt>
    <dgm:pt modelId="{CA4BAD5E-F24A-4BE7-8E13-3EA1CFA32B2F}" type="pres">
      <dgm:prSet presAssocID="{44407044-D102-4A7C-83B2-1F5E5F91BDAF}" presName="conn2-1" presStyleLbl="parChTrans1D2" presStyleIdx="2" presStyleCnt="3"/>
      <dgm:spPr/>
    </dgm:pt>
    <dgm:pt modelId="{1C277CB8-3256-4B2D-AD98-74D263C64EA8}" type="pres">
      <dgm:prSet presAssocID="{44407044-D102-4A7C-83B2-1F5E5F91BDAF}" presName="connTx" presStyleLbl="parChTrans1D2" presStyleIdx="2" presStyleCnt="3"/>
      <dgm:spPr/>
    </dgm:pt>
    <dgm:pt modelId="{E42BD08C-DF5F-4D86-98A9-035496329AA9}" type="pres">
      <dgm:prSet presAssocID="{3992A42F-B0C8-49E5-97D5-667F27D38E56}" presName="root2" presStyleCnt="0"/>
      <dgm:spPr/>
    </dgm:pt>
    <dgm:pt modelId="{393959E3-FFBA-445C-89D5-8A1BB2A3077F}" type="pres">
      <dgm:prSet presAssocID="{3992A42F-B0C8-49E5-97D5-667F27D38E56}" presName="LevelTwoTextNode" presStyleLbl="node2" presStyleIdx="2" presStyleCnt="3" custLinFactNeighborX="43" custLinFactNeighborY="65688">
        <dgm:presLayoutVars>
          <dgm:chPref val="3"/>
        </dgm:presLayoutVars>
      </dgm:prSet>
      <dgm:spPr/>
    </dgm:pt>
    <dgm:pt modelId="{DF42AF34-2473-485A-9D2F-70A9ADC1F625}" type="pres">
      <dgm:prSet presAssocID="{3992A42F-B0C8-49E5-97D5-667F27D38E56}" presName="level3hierChild" presStyleCnt="0"/>
      <dgm:spPr/>
    </dgm:pt>
    <dgm:pt modelId="{F7B62A9C-6DC4-4DF5-B68A-2335F1B71065}" type="pres">
      <dgm:prSet presAssocID="{F440F7E7-115A-4FA3-8880-396DB6E830D1}" presName="conn2-1" presStyleLbl="parChTrans1D3" presStyleIdx="5" presStyleCnt="7"/>
      <dgm:spPr/>
    </dgm:pt>
    <dgm:pt modelId="{00F87505-9AFF-4A9B-A489-4F25E5240CE3}" type="pres">
      <dgm:prSet presAssocID="{F440F7E7-115A-4FA3-8880-396DB6E830D1}" presName="connTx" presStyleLbl="parChTrans1D3" presStyleIdx="5" presStyleCnt="7"/>
      <dgm:spPr/>
    </dgm:pt>
    <dgm:pt modelId="{0413A86C-AD88-478A-ADFB-C3CDF3FD7C25}" type="pres">
      <dgm:prSet presAssocID="{077E007B-01A7-4C6B-850A-179F62D871C4}" presName="root2" presStyleCnt="0"/>
      <dgm:spPr/>
    </dgm:pt>
    <dgm:pt modelId="{3387E649-7D5B-4589-B7BB-FC76BEA19257}" type="pres">
      <dgm:prSet presAssocID="{077E007B-01A7-4C6B-850A-179F62D871C4}" presName="LevelTwoTextNode" presStyleLbl="node3" presStyleIdx="5" presStyleCnt="7" custScaleY="50396" custLinFactNeighborX="1628" custLinFactNeighborY="7348">
        <dgm:presLayoutVars>
          <dgm:chPref val="3"/>
        </dgm:presLayoutVars>
      </dgm:prSet>
      <dgm:spPr/>
    </dgm:pt>
    <dgm:pt modelId="{B69D3A33-37AF-463F-8B06-E022F48D7EFF}" type="pres">
      <dgm:prSet presAssocID="{077E007B-01A7-4C6B-850A-179F62D871C4}" presName="level3hierChild" presStyleCnt="0"/>
      <dgm:spPr/>
    </dgm:pt>
    <dgm:pt modelId="{69AEFDDD-01D0-40A8-854B-10968779C136}" type="pres">
      <dgm:prSet presAssocID="{21A56CE2-2173-4891-91BB-2FA6D8D8FAF1}" presName="conn2-1" presStyleLbl="parChTrans1D4" presStyleIdx="5" presStyleCnt="7"/>
      <dgm:spPr/>
    </dgm:pt>
    <dgm:pt modelId="{49F2876C-890A-4C22-B725-598A274FA457}" type="pres">
      <dgm:prSet presAssocID="{21A56CE2-2173-4891-91BB-2FA6D8D8FAF1}" presName="connTx" presStyleLbl="parChTrans1D4" presStyleIdx="5" presStyleCnt="7"/>
      <dgm:spPr/>
    </dgm:pt>
    <dgm:pt modelId="{4CC83CB3-717D-42E3-8C6A-AA7C02D8996D}" type="pres">
      <dgm:prSet presAssocID="{506402F6-D962-40F6-B94B-96EF40CACE8A}" presName="root2" presStyleCnt="0"/>
      <dgm:spPr/>
    </dgm:pt>
    <dgm:pt modelId="{5380E281-86EE-4DE6-A6D1-52ABB3F67B91}" type="pres">
      <dgm:prSet presAssocID="{506402F6-D962-40F6-B94B-96EF40CACE8A}" presName="LevelTwoTextNode" presStyleLbl="node4" presStyleIdx="5" presStyleCnt="7" custScaleX="68461" custScaleY="33066" custLinFactNeighborX="-30529" custLinFactNeighborY="6961">
        <dgm:presLayoutVars>
          <dgm:chPref val="3"/>
        </dgm:presLayoutVars>
      </dgm:prSet>
      <dgm:spPr/>
    </dgm:pt>
    <dgm:pt modelId="{443F97F0-83E6-42E9-BFB6-6025341C186A}" type="pres">
      <dgm:prSet presAssocID="{506402F6-D962-40F6-B94B-96EF40CACE8A}" presName="level3hierChild" presStyleCnt="0"/>
      <dgm:spPr/>
    </dgm:pt>
    <dgm:pt modelId="{3F99121A-B444-4590-AEA8-67B31C7CDD74}" type="pres">
      <dgm:prSet presAssocID="{58DB22FC-6F7A-4609-AD46-A0D2A177F07B}" presName="conn2-1" presStyleLbl="parChTrans1D3" presStyleIdx="6" presStyleCnt="7"/>
      <dgm:spPr/>
    </dgm:pt>
    <dgm:pt modelId="{CB07AEA5-E7D3-453B-9F8E-A7FA24CF4DC2}" type="pres">
      <dgm:prSet presAssocID="{58DB22FC-6F7A-4609-AD46-A0D2A177F07B}" presName="connTx" presStyleLbl="parChTrans1D3" presStyleIdx="6" presStyleCnt="7"/>
      <dgm:spPr/>
    </dgm:pt>
    <dgm:pt modelId="{720FA392-72A9-4711-8E31-59E468CA0D92}" type="pres">
      <dgm:prSet presAssocID="{30294DD2-A82D-4012-AE77-C5FAAE902625}" presName="root2" presStyleCnt="0"/>
      <dgm:spPr/>
    </dgm:pt>
    <dgm:pt modelId="{C597F239-7AB3-4CB9-9C2C-627A157D67EE}" type="pres">
      <dgm:prSet presAssocID="{30294DD2-A82D-4012-AE77-C5FAAE902625}" presName="LevelTwoTextNode" presStyleLbl="node3" presStyleIdx="6" presStyleCnt="7" custScaleY="40958" custLinFactNeighborX="1628" custLinFactNeighborY="62880">
        <dgm:presLayoutVars>
          <dgm:chPref val="3"/>
        </dgm:presLayoutVars>
      </dgm:prSet>
      <dgm:spPr/>
    </dgm:pt>
    <dgm:pt modelId="{E2A94395-F39E-4144-B058-B3F24C124168}" type="pres">
      <dgm:prSet presAssocID="{30294DD2-A82D-4012-AE77-C5FAAE902625}" presName="level3hierChild" presStyleCnt="0"/>
      <dgm:spPr/>
    </dgm:pt>
    <dgm:pt modelId="{26DAA154-0249-4DA1-AD94-4019BE34C2B9}" type="pres">
      <dgm:prSet presAssocID="{78994301-A7A7-4C0B-B1FA-84F630304D1A}" presName="conn2-1" presStyleLbl="parChTrans1D4" presStyleIdx="6" presStyleCnt="7"/>
      <dgm:spPr/>
    </dgm:pt>
    <dgm:pt modelId="{A003FCF5-76CE-4515-8A3D-A06AC6A94B96}" type="pres">
      <dgm:prSet presAssocID="{78994301-A7A7-4C0B-B1FA-84F630304D1A}" presName="connTx" presStyleLbl="parChTrans1D4" presStyleIdx="6" presStyleCnt="7"/>
      <dgm:spPr/>
    </dgm:pt>
    <dgm:pt modelId="{CDF5A13D-647F-4AB7-9AE0-B3EDDAC18A31}" type="pres">
      <dgm:prSet presAssocID="{DA63A0EC-57B2-4406-B09F-13E18AC6F71B}" presName="root2" presStyleCnt="0"/>
      <dgm:spPr/>
    </dgm:pt>
    <dgm:pt modelId="{6A0911B3-BA86-4FB8-A875-33A603B080C0}" type="pres">
      <dgm:prSet presAssocID="{DA63A0EC-57B2-4406-B09F-13E18AC6F71B}" presName="LevelTwoTextNode" presStyleLbl="node4" presStyleIdx="6" presStyleCnt="7" custAng="10800000" custFlipVert="1" custScaleX="68107" custScaleY="26312" custLinFactNeighborX="-29021" custLinFactNeighborY="17289">
        <dgm:presLayoutVars>
          <dgm:chPref val="3"/>
        </dgm:presLayoutVars>
      </dgm:prSet>
      <dgm:spPr/>
    </dgm:pt>
    <dgm:pt modelId="{F05ADD70-7693-4AC2-AF1F-167540B2757A}" type="pres">
      <dgm:prSet presAssocID="{DA63A0EC-57B2-4406-B09F-13E18AC6F71B}" presName="level3hierChild" presStyleCnt="0"/>
      <dgm:spPr/>
    </dgm:pt>
  </dgm:ptLst>
  <dgm:cxnLst>
    <dgm:cxn modelId="{4160C10A-BAA0-4F80-8432-F8DA1C4F9054}" type="presOf" srcId="{F16504E5-E9FA-415D-B18B-A94E7B527DEB}" destId="{9CCFCEC0-C140-407E-83A2-2AC8BEC95C79}" srcOrd="1" destOrd="0" presId="urn:microsoft.com/office/officeart/2005/8/layout/hierarchy2"/>
    <dgm:cxn modelId="{660BB50E-CABA-4477-AF2D-B8A571470E6B}" type="presOf" srcId="{F16504E5-E9FA-415D-B18B-A94E7B527DEB}" destId="{CCCB688B-4553-4860-BE4C-250C29F1C1C4}" srcOrd="0" destOrd="0" presId="urn:microsoft.com/office/officeart/2005/8/layout/hierarchy2"/>
    <dgm:cxn modelId="{1289DA15-063E-489B-B846-F9113D3BC7A4}" srcId="{5F4139D8-DBE0-43D3-911A-94978500A41E}" destId="{AB075A22-AE5B-42AD-9721-2554C6A00392}" srcOrd="2" destOrd="0" parTransId="{F6361860-A237-4C85-BE06-D4C1E85B31EE}" sibTransId="{1BA6E41D-75EE-4C5E-B985-9EB5A9172AEF}"/>
    <dgm:cxn modelId="{91711D1E-0F9A-4FA3-B441-F153F090F8BE}" srcId="{48685E63-DB46-4184-826C-5A5DB3F9B328}" destId="{F4445B76-B3D6-43B8-8FB9-23A1D14D11B1}" srcOrd="0" destOrd="0" parTransId="{DD0808E1-C30D-4753-A4AC-AAA4382093BB}" sibTransId="{F5955897-9FB2-475B-B063-416F6F2FE6F5}"/>
    <dgm:cxn modelId="{BFF5AA21-A99A-43EC-AE57-7A6C9B30DF96}" srcId="{8CF1D9C0-9D0F-413E-A2E2-87A9A70FEDBB}" destId="{FCEBB298-12CF-4DFA-AA8A-606B2CC062E4}" srcOrd="0" destOrd="0" parTransId="{B2532EC1-47B3-4EC2-A7F7-3BD8609DBA8E}" sibTransId="{2EE12C8E-1AC1-4CDD-9BEF-2638E0A989EA}"/>
    <dgm:cxn modelId="{306A8324-39DA-4DB8-ADE2-601E7B2DE5A3}" srcId="{FCEBB298-12CF-4DFA-AA8A-606B2CC062E4}" destId="{7A8FD3B9-7CAC-4285-A4FE-100F30DEE0D8}" srcOrd="0" destOrd="0" parTransId="{2A0849E9-3A59-447C-BC40-2E4E44D42576}" sibTransId="{E4238581-725B-4AB2-BE80-959422FCBA19}"/>
    <dgm:cxn modelId="{EC5B532A-7640-4701-9E10-07C4A74AA619}" type="presOf" srcId="{DD0808E1-C30D-4753-A4AC-AAA4382093BB}" destId="{5DADB75A-CD56-4FD8-AFEF-1648BA8ECE02}" srcOrd="1" destOrd="0" presId="urn:microsoft.com/office/officeart/2005/8/layout/hierarchy2"/>
    <dgm:cxn modelId="{81244D2C-5E3B-43E6-8E9D-81A620ED2063}" type="presOf" srcId="{44407044-D102-4A7C-83B2-1F5E5F91BDAF}" destId="{1C277CB8-3256-4B2D-AD98-74D263C64EA8}" srcOrd="1" destOrd="0" presId="urn:microsoft.com/office/officeart/2005/8/layout/hierarchy2"/>
    <dgm:cxn modelId="{F6A41E2D-386B-4858-B3D1-42A9B3FA49EC}" type="presOf" srcId="{5FF2F048-8F85-4A6D-B3CE-2DBD1225C7A8}" destId="{0D5D524A-4DA2-46DB-BB5C-874758217253}" srcOrd="0" destOrd="0" presId="urn:microsoft.com/office/officeart/2005/8/layout/hierarchy2"/>
    <dgm:cxn modelId="{EB96C72D-1C60-419D-BE40-FC826B82D938}" type="presOf" srcId="{3D2FA018-0D4C-4F6E-9416-10EF1E471A11}" destId="{DC5082A0-6D2A-4D74-9933-9C7838C28B5A}" srcOrd="0" destOrd="0" presId="urn:microsoft.com/office/officeart/2005/8/layout/hierarchy2"/>
    <dgm:cxn modelId="{B9C08D36-F462-4F2E-A2E9-A189883D27FE}" type="presOf" srcId="{B2532EC1-47B3-4EC2-A7F7-3BD8609DBA8E}" destId="{23FDF610-1C6B-4927-BF26-A3C877D2E4D8}" srcOrd="0" destOrd="0" presId="urn:microsoft.com/office/officeart/2005/8/layout/hierarchy2"/>
    <dgm:cxn modelId="{5894C937-2F59-4CC9-B32D-738B892167FD}" type="presOf" srcId="{0F4AE452-8C1E-4F16-9262-C8098D3C45E2}" destId="{2471191E-45DA-4E06-B22B-79B0CD3B8184}" srcOrd="1" destOrd="0" presId="urn:microsoft.com/office/officeart/2005/8/layout/hierarchy2"/>
    <dgm:cxn modelId="{B462CC3A-A5A7-44FE-B58A-8180BED42D0F}" srcId="{7E8A083F-6469-4691-AB88-1C0F2606736A}" destId="{CCD5AFB7-1D0D-4AC7-A6DC-C57C13C601AB}" srcOrd="0" destOrd="0" parTransId="{03BE59B2-04AC-45F9-BFB8-F86843620613}" sibTransId="{49175B04-7E17-498B-A3EB-63F223F13B41}"/>
    <dgm:cxn modelId="{028A733B-9C43-48D8-ABE7-5856105FAB6F}" srcId="{CCD5AFB7-1D0D-4AC7-A6DC-C57C13C601AB}" destId="{8CF1D9C0-9D0F-413E-A2E2-87A9A70FEDBB}" srcOrd="1" destOrd="0" parTransId="{5FF2F048-8F85-4A6D-B3CE-2DBD1225C7A8}" sibTransId="{CFD77CEC-7363-4F85-990C-6496388F1BE9}"/>
    <dgm:cxn modelId="{AAA85860-BA99-437D-AFC6-1BD24F8B0259}" type="presOf" srcId="{3D2FA018-0D4C-4F6E-9416-10EF1E471A11}" destId="{1B95B086-9B4F-482F-8EF3-86F0F6C9FB07}" srcOrd="1" destOrd="0" presId="urn:microsoft.com/office/officeart/2005/8/layout/hierarchy2"/>
    <dgm:cxn modelId="{171C7061-9768-42C5-BC1E-3267C20744A5}" type="presOf" srcId="{F440F7E7-115A-4FA3-8880-396DB6E830D1}" destId="{F7B62A9C-6DC4-4DF5-B68A-2335F1B71065}" srcOrd="0" destOrd="0" presId="urn:microsoft.com/office/officeart/2005/8/layout/hierarchy2"/>
    <dgm:cxn modelId="{369EE762-07C5-468A-91A6-24DA150F7C41}" type="presOf" srcId="{8CF1D9C0-9D0F-413E-A2E2-87A9A70FEDBB}" destId="{F93AF133-9920-4BDD-9261-F45F4FA1062E}" srcOrd="0" destOrd="0" presId="urn:microsoft.com/office/officeart/2005/8/layout/hierarchy2"/>
    <dgm:cxn modelId="{65B7CF63-344D-4C9C-A72C-503331AC8860}" type="presOf" srcId="{F6361860-A237-4C85-BE06-D4C1E85B31EE}" destId="{346C22C3-3386-46EA-9B8F-713D9563FF5D}" srcOrd="0" destOrd="0" presId="urn:microsoft.com/office/officeart/2005/8/layout/hierarchy2"/>
    <dgm:cxn modelId="{A7130864-7B7F-4FD9-9F09-0621908EDEAD}" type="presOf" srcId="{23CDF2FA-3154-4D6B-B70F-83C59334E967}" destId="{60ABC7AE-4FFD-4982-8A17-25BF1C0DB058}" srcOrd="0" destOrd="0" presId="urn:microsoft.com/office/officeart/2005/8/layout/hierarchy2"/>
    <dgm:cxn modelId="{E416E464-AE7B-4211-85A3-133B8E121A37}" type="presOf" srcId="{F6361860-A237-4C85-BE06-D4C1E85B31EE}" destId="{4F0CC1AE-CFE2-4328-9917-01C0B0EB4AB0}" srcOrd="1" destOrd="0" presId="urn:microsoft.com/office/officeart/2005/8/layout/hierarchy2"/>
    <dgm:cxn modelId="{A0524066-31D8-474C-BE14-913ED38F1491}" type="presOf" srcId="{AB075A22-AE5B-42AD-9721-2554C6A00392}" destId="{E50EFBAC-739A-4C76-A107-753BA19AFA2B}" srcOrd="0" destOrd="0" presId="urn:microsoft.com/office/officeart/2005/8/layout/hierarchy2"/>
    <dgm:cxn modelId="{69DF7046-368F-4D89-BE0A-26FF90A1AB51}" type="presOf" srcId="{DD0808E1-C30D-4753-A4AC-AAA4382093BB}" destId="{FCD4C643-73B4-40FD-A041-77E063C9333C}" srcOrd="0" destOrd="0" presId="urn:microsoft.com/office/officeart/2005/8/layout/hierarchy2"/>
    <dgm:cxn modelId="{28C5E949-BD55-450E-8718-D1F3DAAAA221}" srcId="{AB075A22-AE5B-42AD-9721-2554C6A00392}" destId="{1396C5AA-2542-4B8C-B067-86DC49982862}" srcOrd="0" destOrd="0" parTransId="{18DEE3E4-56E8-4172-A4B2-75205E7D67D0}" sibTransId="{672A7376-00D3-4F47-BF83-F5FF1A456B39}"/>
    <dgm:cxn modelId="{17F63A6A-5AAD-4A78-8689-67EB9E4037CB}" type="presOf" srcId="{7A8FD3B9-7CAC-4285-A4FE-100F30DEE0D8}" destId="{A686D8CE-C5D0-42E9-B062-4D4A1FA2DFDA}" srcOrd="0" destOrd="0" presId="urn:microsoft.com/office/officeart/2005/8/layout/hierarchy2"/>
    <dgm:cxn modelId="{3EC2BF4C-3AC0-4CDB-AFAD-96EF67A85453}" type="presOf" srcId="{4D8B98F7-2ABB-4A5F-BF23-305B4B883586}" destId="{E653594B-2A2A-4672-9153-69FFEBC690BD}" srcOrd="0" destOrd="0" presId="urn:microsoft.com/office/officeart/2005/8/layout/hierarchy2"/>
    <dgm:cxn modelId="{3879AE6E-1B2A-4FF0-BE88-C1E10D137FB2}" type="presOf" srcId="{114ECA13-3DC2-452C-8525-BD480BC45F4A}" destId="{61805ED8-887F-4BE2-B705-18D5586A9FC8}" srcOrd="0" destOrd="0" presId="urn:microsoft.com/office/officeart/2005/8/layout/hierarchy2"/>
    <dgm:cxn modelId="{B8D34F50-F543-478B-AC29-71B74B88F1F8}" type="presOf" srcId="{78994301-A7A7-4C0B-B1FA-84F630304D1A}" destId="{A003FCF5-76CE-4515-8A3D-A06AC6A94B96}" srcOrd="1" destOrd="0" presId="urn:microsoft.com/office/officeart/2005/8/layout/hierarchy2"/>
    <dgm:cxn modelId="{4BCEE570-DA68-4B17-89A6-BEB8A812DC96}" type="presOf" srcId="{5FF2F048-8F85-4A6D-B3CE-2DBD1225C7A8}" destId="{E553FC9E-3215-4923-8238-EE94F8448591}" srcOrd="1" destOrd="0" presId="urn:microsoft.com/office/officeart/2005/8/layout/hierarchy2"/>
    <dgm:cxn modelId="{D6785951-57C3-4AF6-A69A-7EB60CD2132E}" type="presOf" srcId="{2A0849E9-3A59-447C-BC40-2E4E44D42576}" destId="{A13E356A-8A4D-4FA4-AABA-6E528998A07D}" srcOrd="0" destOrd="0" presId="urn:microsoft.com/office/officeart/2005/8/layout/hierarchy2"/>
    <dgm:cxn modelId="{9075BB51-7E2C-4AA6-9DE5-A6B0721FFADC}" srcId="{30294DD2-A82D-4012-AE77-C5FAAE902625}" destId="{DA63A0EC-57B2-4406-B09F-13E18AC6F71B}" srcOrd="0" destOrd="0" parTransId="{78994301-A7A7-4C0B-B1FA-84F630304D1A}" sibTransId="{78D23862-6E32-4281-AB5D-44EFD9CDF4A0}"/>
    <dgm:cxn modelId="{4FAABB55-AAD1-4F2F-B9FA-5D5F2FEAF4D3}" type="presOf" srcId="{4D8B98F7-2ABB-4A5F-BF23-305B4B883586}" destId="{B638818F-486D-4E63-A5D8-B81E9917B952}" srcOrd="1" destOrd="0" presId="urn:microsoft.com/office/officeart/2005/8/layout/hierarchy2"/>
    <dgm:cxn modelId="{7C183058-691D-42C6-8C73-3680869F96AF}" srcId="{5F4139D8-DBE0-43D3-911A-94978500A41E}" destId="{48685E63-DB46-4184-826C-5A5DB3F9B328}" srcOrd="1" destOrd="0" parTransId="{4D8B98F7-2ABB-4A5F-BF23-305B4B883586}" sibTransId="{EE2AC4A8-481A-43F3-AD4D-F55F3D72A8D9}"/>
    <dgm:cxn modelId="{02562959-56D2-4D3E-9D8C-0E932F8314E9}" type="presOf" srcId="{58DB22FC-6F7A-4609-AD46-A0D2A177F07B}" destId="{3F99121A-B444-4590-AEA8-67B31C7CDD74}" srcOrd="0" destOrd="0" presId="urn:microsoft.com/office/officeart/2005/8/layout/hierarchy2"/>
    <dgm:cxn modelId="{020E2B79-A5A0-4215-9D0F-C9D81EA42F96}" type="presOf" srcId="{B2532EC1-47B3-4EC2-A7F7-3BD8609DBA8E}" destId="{650309BC-11D2-4FFF-87E1-7CB1561941C4}" srcOrd="1" destOrd="0" presId="urn:microsoft.com/office/officeart/2005/8/layout/hierarchy2"/>
    <dgm:cxn modelId="{2F62757A-02AB-41CA-B52B-BB3113A30B00}" type="presOf" srcId="{21A56CE2-2173-4891-91BB-2FA6D8D8FAF1}" destId="{49F2876C-890A-4C22-B725-598A274FA457}" srcOrd="1" destOrd="0" presId="urn:microsoft.com/office/officeart/2005/8/layout/hierarchy2"/>
    <dgm:cxn modelId="{372D2F7C-3A58-4E4F-98C8-FF0FB69C81FE}" type="presOf" srcId="{F4445B76-B3D6-43B8-8FB9-23A1D14D11B1}" destId="{AFA3C628-18E8-455A-9964-A0886ACE5AEA}" srcOrd="0" destOrd="0" presId="urn:microsoft.com/office/officeart/2005/8/layout/hierarchy2"/>
    <dgm:cxn modelId="{5F91F381-5182-4BCC-B7DD-A8EB5D8C7149}" type="presOf" srcId="{78994301-A7A7-4C0B-B1FA-84F630304D1A}" destId="{26DAA154-0249-4DA1-AD94-4019BE34C2B9}" srcOrd="0" destOrd="0" presId="urn:microsoft.com/office/officeart/2005/8/layout/hierarchy2"/>
    <dgm:cxn modelId="{77A05B83-6B96-40DD-9F70-96B1EFD91563}" type="presOf" srcId="{44407044-D102-4A7C-83B2-1F5E5F91BDAF}" destId="{CA4BAD5E-F24A-4BE7-8E13-3EA1CFA32B2F}" srcOrd="0" destOrd="0" presId="urn:microsoft.com/office/officeart/2005/8/layout/hierarchy2"/>
    <dgm:cxn modelId="{73208584-9F50-4303-AB88-326880D6AA72}" type="presOf" srcId="{3992A42F-B0C8-49E5-97D5-667F27D38E56}" destId="{393959E3-FFBA-445C-89D5-8A1BB2A3077F}" srcOrd="0" destOrd="0" presId="urn:microsoft.com/office/officeart/2005/8/layout/hierarchy2"/>
    <dgm:cxn modelId="{DCFCE885-DF87-439E-B4A7-C476D3CFB3F3}" type="presOf" srcId="{3EF25B65-3B8F-4D41-A984-292C48958891}" destId="{4C720A0E-94BD-47DD-AF23-8119DC6507FD}" srcOrd="0" destOrd="0" presId="urn:microsoft.com/office/officeart/2005/8/layout/hierarchy2"/>
    <dgm:cxn modelId="{D423A086-9735-42DC-B951-A798F153D5E1}" type="presOf" srcId="{5F4139D8-DBE0-43D3-911A-94978500A41E}" destId="{FE7CEF5D-07F3-4547-A90C-8452CC9EEA86}" srcOrd="0" destOrd="0" presId="urn:microsoft.com/office/officeart/2005/8/layout/hierarchy2"/>
    <dgm:cxn modelId="{11F5BD89-D975-4276-A09C-E74332A35D36}" type="presOf" srcId="{1396C5AA-2542-4B8C-B067-86DC49982862}" destId="{9199E4F3-9CF5-47FF-97E5-64D7E0E3241D}" srcOrd="0" destOrd="0" presId="urn:microsoft.com/office/officeart/2005/8/layout/hierarchy2"/>
    <dgm:cxn modelId="{062C958A-50FE-44B7-9F55-9AEA774D40D6}" type="presOf" srcId="{F440F7E7-115A-4FA3-8880-396DB6E830D1}" destId="{00F87505-9AFF-4A9B-A489-4F25E5240CE3}" srcOrd="1" destOrd="0" presId="urn:microsoft.com/office/officeart/2005/8/layout/hierarchy2"/>
    <dgm:cxn modelId="{0A2B478F-887F-49F4-B858-76CFEE22E742}" type="presOf" srcId="{48685E63-DB46-4184-826C-5A5DB3F9B328}" destId="{77C8C311-230A-449B-9935-31C33AB72A28}" srcOrd="0" destOrd="0" presId="urn:microsoft.com/office/officeart/2005/8/layout/hierarchy2"/>
    <dgm:cxn modelId="{D00AC990-D47D-44C8-8B47-C2FA422F43E3}" srcId="{CCD5AFB7-1D0D-4AC7-A6DC-C57C13C601AB}" destId="{5F4139D8-DBE0-43D3-911A-94978500A41E}" srcOrd="0" destOrd="0" parTransId="{AD76B0B9-14CF-41A7-98C6-F85A9DA4AE38}" sibTransId="{728FCCDA-8645-421F-8723-4C5586AC0785}"/>
    <dgm:cxn modelId="{4422A891-2EFB-4D2C-B6E2-DCA12E60C1EE}" type="presOf" srcId="{18DEE3E4-56E8-4172-A4B2-75205E7D67D0}" destId="{7E007391-7DC5-4E2A-8AE0-A2ED65E40BE1}" srcOrd="0" destOrd="0" presId="urn:microsoft.com/office/officeart/2005/8/layout/hierarchy2"/>
    <dgm:cxn modelId="{5E9B4395-6339-47D2-BD45-18BC0D7165E3}" type="presOf" srcId="{7E8A083F-6469-4691-AB88-1C0F2606736A}" destId="{F5D32369-205A-4B14-9EE7-1B2511BFDC72}" srcOrd="0" destOrd="0" presId="urn:microsoft.com/office/officeart/2005/8/layout/hierarchy2"/>
    <dgm:cxn modelId="{522CEB97-617F-46FB-B71B-E8F8AB5CC307}" srcId="{CCD5AFB7-1D0D-4AC7-A6DC-C57C13C601AB}" destId="{3992A42F-B0C8-49E5-97D5-667F27D38E56}" srcOrd="2" destOrd="0" parTransId="{44407044-D102-4A7C-83B2-1F5E5F91BDAF}" sibTransId="{6EBCAF8B-CD22-404F-A05E-8A3AFCEF7738}"/>
    <dgm:cxn modelId="{631A579B-4E5B-402E-95DA-B2AD262809B0}" srcId="{077E007B-01A7-4C6B-850A-179F62D871C4}" destId="{506402F6-D962-40F6-B94B-96EF40CACE8A}" srcOrd="0" destOrd="0" parTransId="{21A56CE2-2173-4891-91BB-2FA6D8D8FAF1}" sibTransId="{A2E14036-CB5C-43B2-B816-3833D92B498A}"/>
    <dgm:cxn modelId="{FE9906A8-0C48-4E7E-BEAC-7D06B477F364}" type="presOf" srcId="{CCD5AFB7-1D0D-4AC7-A6DC-C57C13C601AB}" destId="{4F8D961E-8A0B-4F70-A735-3E9EDD045A40}" srcOrd="0" destOrd="0" presId="urn:microsoft.com/office/officeart/2005/8/layout/hierarchy2"/>
    <dgm:cxn modelId="{CBCA6AA8-8B27-48FE-862C-C353E40BE323}" srcId="{3992A42F-B0C8-49E5-97D5-667F27D38E56}" destId="{077E007B-01A7-4C6B-850A-179F62D871C4}" srcOrd="0" destOrd="0" parTransId="{F440F7E7-115A-4FA3-8880-396DB6E830D1}" sibTransId="{EFB2FBF3-DF37-4BC0-BF42-D9C145F4C1C6}"/>
    <dgm:cxn modelId="{AF05F6AB-D1CC-4047-91B0-78E01C35BF19}" type="presOf" srcId="{FCEBB298-12CF-4DFA-AA8A-606B2CC062E4}" destId="{BCF24D3F-49DC-42DE-A468-5E1C74D58571}" srcOrd="0" destOrd="0" presId="urn:microsoft.com/office/officeart/2005/8/layout/hierarchy2"/>
    <dgm:cxn modelId="{4399E0AD-E336-45E8-AE5F-06D10AA73E9F}" srcId="{5F4139D8-DBE0-43D3-911A-94978500A41E}" destId="{A9DFD3CC-6020-41E8-A7FF-C260BB96863B}" srcOrd="0" destOrd="0" parTransId="{0F4AE452-8C1E-4F16-9262-C8098D3C45E2}" sibTransId="{6C914BE9-87C8-4377-9A88-081F323A9704}"/>
    <dgm:cxn modelId="{955882B4-5B07-4A04-811F-56F3400B1E6B}" type="presOf" srcId="{21A56CE2-2173-4891-91BB-2FA6D8D8FAF1}" destId="{69AEFDDD-01D0-40A8-854B-10968779C136}" srcOrd="0" destOrd="0" presId="urn:microsoft.com/office/officeart/2005/8/layout/hierarchy2"/>
    <dgm:cxn modelId="{5966B0B8-4280-4120-A7BF-699E617583DF}" srcId="{3992A42F-B0C8-49E5-97D5-667F27D38E56}" destId="{30294DD2-A82D-4012-AE77-C5FAAE902625}" srcOrd="1" destOrd="0" parTransId="{58DB22FC-6F7A-4609-AD46-A0D2A177F07B}" sibTransId="{C7026B83-7272-4DF2-AB59-706C001D8FCB}"/>
    <dgm:cxn modelId="{4226F6B8-BF03-47E7-827C-362C53978143}" type="presOf" srcId="{24A08119-6033-4DE3-8F61-D6161DDCBCD5}" destId="{BF668754-CCF1-48F6-9B57-DD67D10786AC}" srcOrd="1" destOrd="0" presId="urn:microsoft.com/office/officeart/2005/8/layout/hierarchy2"/>
    <dgm:cxn modelId="{279518C4-16A4-4420-81C0-F5A9E8F24363}" srcId="{A9DFD3CC-6020-41E8-A7FF-C260BB96863B}" destId="{114ECA13-3DC2-452C-8525-BD480BC45F4A}" srcOrd="0" destOrd="0" parTransId="{F16504E5-E9FA-415D-B18B-A94E7B527DEB}" sibTransId="{99A0451F-23D0-4EE6-B136-3139ADAC3733}"/>
    <dgm:cxn modelId="{1BE327C6-9884-4F29-8BDB-3382F75D7FB5}" type="presOf" srcId="{18DEE3E4-56E8-4172-A4B2-75205E7D67D0}" destId="{43FAFE27-11A7-4841-865B-9829C9810386}" srcOrd="1" destOrd="0" presId="urn:microsoft.com/office/officeart/2005/8/layout/hierarchy2"/>
    <dgm:cxn modelId="{DF0828C7-DE91-4D9E-AA28-4AD2A3B78E3C}" type="presOf" srcId="{077E007B-01A7-4C6B-850A-179F62D871C4}" destId="{3387E649-7D5B-4589-B7BB-FC76BEA19257}" srcOrd="0" destOrd="0" presId="urn:microsoft.com/office/officeart/2005/8/layout/hierarchy2"/>
    <dgm:cxn modelId="{00BCFBCB-7D4F-4536-B72C-E3E3BEC7AA4C}" type="presOf" srcId="{24A08119-6033-4DE3-8F61-D6161DDCBCD5}" destId="{21C432CC-50A6-4F55-B6D8-5E3E6BD37E1A}" srcOrd="0" destOrd="0" presId="urn:microsoft.com/office/officeart/2005/8/layout/hierarchy2"/>
    <dgm:cxn modelId="{EC5E79D9-CD6E-4C43-8AB1-E9893F5337A0}" type="presOf" srcId="{DA63A0EC-57B2-4406-B09F-13E18AC6F71B}" destId="{6A0911B3-BA86-4FB8-A875-33A603B080C0}" srcOrd="0" destOrd="0" presId="urn:microsoft.com/office/officeart/2005/8/layout/hierarchy2"/>
    <dgm:cxn modelId="{2EEF40DC-4D44-4762-BEC2-EE38F5794D4C}" type="presOf" srcId="{A9DFD3CC-6020-41E8-A7FF-C260BB96863B}" destId="{DD6515C8-30CA-439E-BB32-0370F8583729}" srcOrd="0" destOrd="0" presId="urn:microsoft.com/office/officeart/2005/8/layout/hierarchy2"/>
    <dgm:cxn modelId="{B056DEDC-C420-448C-AF70-C3F521F553A1}" type="presOf" srcId="{58DB22FC-6F7A-4609-AD46-A0D2A177F07B}" destId="{CB07AEA5-E7D3-453B-9F8E-A7FA24CF4DC2}" srcOrd="1" destOrd="0" presId="urn:microsoft.com/office/officeart/2005/8/layout/hierarchy2"/>
    <dgm:cxn modelId="{BC6784DE-0DEF-456D-A640-CE4529959420}" type="presOf" srcId="{AD76B0B9-14CF-41A7-98C6-F85A9DA4AE38}" destId="{285E32E8-30F5-473D-885B-256578B49345}" srcOrd="0" destOrd="0" presId="urn:microsoft.com/office/officeart/2005/8/layout/hierarchy2"/>
    <dgm:cxn modelId="{9B6520E3-0006-4459-93CA-7C1A289506A3}" type="presOf" srcId="{506402F6-D962-40F6-B94B-96EF40CACE8A}" destId="{5380E281-86EE-4DE6-A6D1-52ABB3F67B91}" srcOrd="0" destOrd="0" presId="urn:microsoft.com/office/officeart/2005/8/layout/hierarchy2"/>
    <dgm:cxn modelId="{0E8BAEE3-79E0-42E3-92E3-580488A4830A}" type="presOf" srcId="{2A0849E9-3A59-447C-BC40-2E4E44D42576}" destId="{E5539CE2-8B6C-499D-8846-C7F31E722503}" srcOrd="1" destOrd="0" presId="urn:microsoft.com/office/officeart/2005/8/layout/hierarchy2"/>
    <dgm:cxn modelId="{CBC73EE4-8C7B-4C7E-BE69-79F4994FBB7C}" type="presOf" srcId="{AD76B0B9-14CF-41A7-98C6-F85A9DA4AE38}" destId="{3206ECCE-D98A-430E-BA39-8C5C33D8D99B}" srcOrd="1" destOrd="0" presId="urn:microsoft.com/office/officeart/2005/8/layout/hierarchy2"/>
    <dgm:cxn modelId="{DBDDA7E6-6BC4-4F7A-83B2-38C943F92949}" type="presOf" srcId="{30294DD2-A82D-4012-AE77-C5FAAE902625}" destId="{C597F239-7AB3-4CB9-9C2C-627A157D67EE}" srcOrd="0" destOrd="0" presId="urn:microsoft.com/office/officeart/2005/8/layout/hierarchy2"/>
    <dgm:cxn modelId="{560151E9-EC09-47BB-B748-2EE796E5C604}" srcId="{8CF1D9C0-9D0F-413E-A2E2-87A9A70FEDBB}" destId="{23CDF2FA-3154-4D6B-B70F-83C59334E967}" srcOrd="1" destOrd="0" parTransId="{24A08119-6033-4DE3-8F61-D6161DDCBCD5}" sibTransId="{CF3C992F-E6D7-416B-A23D-FF9747FB72E5}"/>
    <dgm:cxn modelId="{E9C31AFA-ADB7-4F93-B7C9-39BD4766BE7A}" srcId="{23CDF2FA-3154-4D6B-B70F-83C59334E967}" destId="{3EF25B65-3B8F-4D41-A984-292C48958891}" srcOrd="0" destOrd="0" parTransId="{3D2FA018-0D4C-4F6E-9416-10EF1E471A11}" sibTransId="{32F0AEA9-668C-4C2B-A2C6-7E79FB37C07A}"/>
    <dgm:cxn modelId="{F6027DFF-6CE1-4254-B8A7-F3878960A871}" type="presOf" srcId="{0F4AE452-8C1E-4F16-9262-C8098D3C45E2}" destId="{2EF15C7A-3457-45CA-B41E-202DCCE64A11}" srcOrd="0" destOrd="0" presId="urn:microsoft.com/office/officeart/2005/8/layout/hierarchy2"/>
    <dgm:cxn modelId="{A16FCBFB-7D67-4B87-B0D0-06F2BCDA7134}" type="presParOf" srcId="{F5D32369-205A-4B14-9EE7-1B2511BFDC72}" destId="{35C1CF9C-7072-49CF-B3C1-7777E7154D21}" srcOrd="0" destOrd="0" presId="urn:microsoft.com/office/officeart/2005/8/layout/hierarchy2"/>
    <dgm:cxn modelId="{135E5118-A922-4131-A0EE-DC275E91CBC5}" type="presParOf" srcId="{35C1CF9C-7072-49CF-B3C1-7777E7154D21}" destId="{4F8D961E-8A0B-4F70-A735-3E9EDD045A40}" srcOrd="0" destOrd="0" presId="urn:microsoft.com/office/officeart/2005/8/layout/hierarchy2"/>
    <dgm:cxn modelId="{B11F7CC8-03E7-42BF-A0AA-BE6253705D65}" type="presParOf" srcId="{35C1CF9C-7072-49CF-B3C1-7777E7154D21}" destId="{0B055FA4-A150-4B5B-9E54-D23E8A979643}" srcOrd="1" destOrd="0" presId="urn:microsoft.com/office/officeart/2005/8/layout/hierarchy2"/>
    <dgm:cxn modelId="{E09BAD50-69DE-458E-9D10-4162043539B6}" type="presParOf" srcId="{0B055FA4-A150-4B5B-9E54-D23E8A979643}" destId="{285E32E8-30F5-473D-885B-256578B49345}" srcOrd="0" destOrd="0" presId="urn:microsoft.com/office/officeart/2005/8/layout/hierarchy2"/>
    <dgm:cxn modelId="{F23D2E43-364A-4A07-967D-0CB3FA455D0B}" type="presParOf" srcId="{285E32E8-30F5-473D-885B-256578B49345}" destId="{3206ECCE-D98A-430E-BA39-8C5C33D8D99B}" srcOrd="0" destOrd="0" presId="urn:microsoft.com/office/officeart/2005/8/layout/hierarchy2"/>
    <dgm:cxn modelId="{093D38F1-9AE5-4F4A-ADFA-A2F72A00E5BA}" type="presParOf" srcId="{0B055FA4-A150-4B5B-9E54-D23E8A979643}" destId="{E7702A0B-9D6A-4D24-AA14-77ED4F7A441C}" srcOrd="1" destOrd="0" presId="urn:microsoft.com/office/officeart/2005/8/layout/hierarchy2"/>
    <dgm:cxn modelId="{B639C905-67DA-4075-9AF5-3A681DF7E92B}" type="presParOf" srcId="{E7702A0B-9D6A-4D24-AA14-77ED4F7A441C}" destId="{FE7CEF5D-07F3-4547-A90C-8452CC9EEA86}" srcOrd="0" destOrd="0" presId="urn:microsoft.com/office/officeart/2005/8/layout/hierarchy2"/>
    <dgm:cxn modelId="{FDA83EB1-2A15-4C81-8BCC-6DBC004D28F1}" type="presParOf" srcId="{E7702A0B-9D6A-4D24-AA14-77ED4F7A441C}" destId="{FBFD27AC-15F2-45BE-82AF-58C8DB8C6123}" srcOrd="1" destOrd="0" presId="urn:microsoft.com/office/officeart/2005/8/layout/hierarchy2"/>
    <dgm:cxn modelId="{7BF668DD-1EDF-453B-95FD-E0967ACDEC38}" type="presParOf" srcId="{FBFD27AC-15F2-45BE-82AF-58C8DB8C6123}" destId="{2EF15C7A-3457-45CA-B41E-202DCCE64A11}" srcOrd="0" destOrd="0" presId="urn:microsoft.com/office/officeart/2005/8/layout/hierarchy2"/>
    <dgm:cxn modelId="{24CD6851-1B67-41FE-980B-0AFA8B374A96}" type="presParOf" srcId="{2EF15C7A-3457-45CA-B41E-202DCCE64A11}" destId="{2471191E-45DA-4E06-B22B-79B0CD3B8184}" srcOrd="0" destOrd="0" presId="urn:microsoft.com/office/officeart/2005/8/layout/hierarchy2"/>
    <dgm:cxn modelId="{96304859-4E06-48B7-8EA6-A4F123A34199}" type="presParOf" srcId="{FBFD27AC-15F2-45BE-82AF-58C8DB8C6123}" destId="{A5448B5B-4F95-45EA-8324-463EDD616781}" srcOrd="1" destOrd="0" presId="urn:microsoft.com/office/officeart/2005/8/layout/hierarchy2"/>
    <dgm:cxn modelId="{5DA914BE-86BE-49F1-85EE-9B7EBF8E13A4}" type="presParOf" srcId="{A5448B5B-4F95-45EA-8324-463EDD616781}" destId="{DD6515C8-30CA-439E-BB32-0370F8583729}" srcOrd="0" destOrd="0" presId="urn:microsoft.com/office/officeart/2005/8/layout/hierarchy2"/>
    <dgm:cxn modelId="{AA55221E-4D96-4D6C-9EA5-9218D31409B1}" type="presParOf" srcId="{A5448B5B-4F95-45EA-8324-463EDD616781}" destId="{F33EA68A-71F6-4171-B18D-FC65919B9A38}" srcOrd="1" destOrd="0" presId="urn:microsoft.com/office/officeart/2005/8/layout/hierarchy2"/>
    <dgm:cxn modelId="{D485C421-401E-4BBB-AEC4-DDD0E700724F}" type="presParOf" srcId="{F33EA68A-71F6-4171-B18D-FC65919B9A38}" destId="{CCCB688B-4553-4860-BE4C-250C29F1C1C4}" srcOrd="0" destOrd="0" presId="urn:microsoft.com/office/officeart/2005/8/layout/hierarchy2"/>
    <dgm:cxn modelId="{E12496F5-CD12-4CED-976D-1FB3AEE975E4}" type="presParOf" srcId="{CCCB688B-4553-4860-BE4C-250C29F1C1C4}" destId="{9CCFCEC0-C140-407E-83A2-2AC8BEC95C79}" srcOrd="0" destOrd="0" presId="urn:microsoft.com/office/officeart/2005/8/layout/hierarchy2"/>
    <dgm:cxn modelId="{AB5BD683-3052-49B8-AA11-45B92E80DE4C}" type="presParOf" srcId="{F33EA68A-71F6-4171-B18D-FC65919B9A38}" destId="{FBC69CC5-1429-46D2-8634-19A81E20477B}" srcOrd="1" destOrd="0" presId="urn:microsoft.com/office/officeart/2005/8/layout/hierarchy2"/>
    <dgm:cxn modelId="{F0993122-8FD0-4448-BF14-C980B7137AE4}" type="presParOf" srcId="{FBC69CC5-1429-46D2-8634-19A81E20477B}" destId="{61805ED8-887F-4BE2-B705-18D5586A9FC8}" srcOrd="0" destOrd="0" presId="urn:microsoft.com/office/officeart/2005/8/layout/hierarchy2"/>
    <dgm:cxn modelId="{92421BE8-6DD3-4A97-B8CC-8B9ED835BD75}" type="presParOf" srcId="{FBC69CC5-1429-46D2-8634-19A81E20477B}" destId="{763ADB5E-E602-48C2-86F9-275D9F696FD4}" srcOrd="1" destOrd="0" presId="urn:microsoft.com/office/officeart/2005/8/layout/hierarchy2"/>
    <dgm:cxn modelId="{05ECF47C-D861-4DA1-9B45-72823676892F}" type="presParOf" srcId="{FBFD27AC-15F2-45BE-82AF-58C8DB8C6123}" destId="{E653594B-2A2A-4672-9153-69FFEBC690BD}" srcOrd="2" destOrd="0" presId="urn:microsoft.com/office/officeart/2005/8/layout/hierarchy2"/>
    <dgm:cxn modelId="{36DD3E35-BC54-4C10-91B5-B7508822AC15}" type="presParOf" srcId="{E653594B-2A2A-4672-9153-69FFEBC690BD}" destId="{B638818F-486D-4E63-A5D8-B81E9917B952}" srcOrd="0" destOrd="0" presId="urn:microsoft.com/office/officeart/2005/8/layout/hierarchy2"/>
    <dgm:cxn modelId="{F957898A-8D4A-495C-94B6-8959EBB9E9FC}" type="presParOf" srcId="{FBFD27AC-15F2-45BE-82AF-58C8DB8C6123}" destId="{974C1DBD-D3B7-4826-971D-A14911DB8D0A}" srcOrd="3" destOrd="0" presId="urn:microsoft.com/office/officeart/2005/8/layout/hierarchy2"/>
    <dgm:cxn modelId="{5838D286-17D1-4E5E-9751-48B877CA3D4F}" type="presParOf" srcId="{974C1DBD-D3B7-4826-971D-A14911DB8D0A}" destId="{77C8C311-230A-449B-9935-31C33AB72A28}" srcOrd="0" destOrd="0" presId="urn:microsoft.com/office/officeart/2005/8/layout/hierarchy2"/>
    <dgm:cxn modelId="{DA717704-0F5A-447F-9D90-80CB47EEC5F7}" type="presParOf" srcId="{974C1DBD-D3B7-4826-971D-A14911DB8D0A}" destId="{19B9D2CC-8795-44EC-ABB1-DBCBDB03D1E3}" srcOrd="1" destOrd="0" presId="urn:microsoft.com/office/officeart/2005/8/layout/hierarchy2"/>
    <dgm:cxn modelId="{2F148507-08C5-4D5A-B2EE-E17F17A354C1}" type="presParOf" srcId="{19B9D2CC-8795-44EC-ABB1-DBCBDB03D1E3}" destId="{FCD4C643-73B4-40FD-A041-77E063C9333C}" srcOrd="0" destOrd="0" presId="urn:microsoft.com/office/officeart/2005/8/layout/hierarchy2"/>
    <dgm:cxn modelId="{65E4C85F-A3D3-4259-9FC5-806475B26EAE}" type="presParOf" srcId="{FCD4C643-73B4-40FD-A041-77E063C9333C}" destId="{5DADB75A-CD56-4FD8-AFEF-1648BA8ECE02}" srcOrd="0" destOrd="0" presId="urn:microsoft.com/office/officeart/2005/8/layout/hierarchy2"/>
    <dgm:cxn modelId="{84B04E24-D075-421B-86B1-BAC7AA3DA6E3}" type="presParOf" srcId="{19B9D2CC-8795-44EC-ABB1-DBCBDB03D1E3}" destId="{44CDA45E-FE69-4EA1-B98E-83CD1D906998}" srcOrd="1" destOrd="0" presId="urn:microsoft.com/office/officeart/2005/8/layout/hierarchy2"/>
    <dgm:cxn modelId="{3D7A0E07-5245-4602-BE5C-1D06172EEE82}" type="presParOf" srcId="{44CDA45E-FE69-4EA1-B98E-83CD1D906998}" destId="{AFA3C628-18E8-455A-9964-A0886ACE5AEA}" srcOrd="0" destOrd="0" presId="urn:microsoft.com/office/officeart/2005/8/layout/hierarchy2"/>
    <dgm:cxn modelId="{0A4A6FBF-4878-4D5A-85FA-1D641EF8F88D}" type="presParOf" srcId="{44CDA45E-FE69-4EA1-B98E-83CD1D906998}" destId="{9FE6BEFF-F870-4649-B84B-F7C4AC375D28}" srcOrd="1" destOrd="0" presId="urn:microsoft.com/office/officeart/2005/8/layout/hierarchy2"/>
    <dgm:cxn modelId="{F4FBD56D-7355-4087-954A-62DB1C506E66}" type="presParOf" srcId="{FBFD27AC-15F2-45BE-82AF-58C8DB8C6123}" destId="{346C22C3-3386-46EA-9B8F-713D9563FF5D}" srcOrd="4" destOrd="0" presId="urn:microsoft.com/office/officeart/2005/8/layout/hierarchy2"/>
    <dgm:cxn modelId="{352CAE52-0A3F-4458-BDCF-B48304489236}" type="presParOf" srcId="{346C22C3-3386-46EA-9B8F-713D9563FF5D}" destId="{4F0CC1AE-CFE2-4328-9917-01C0B0EB4AB0}" srcOrd="0" destOrd="0" presId="urn:microsoft.com/office/officeart/2005/8/layout/hierarchy2"/>
    <dgm:cxn modelId="{8EAEC32D-2F4C-4CF0-9BE0-E7CDD6D3F80B}" type="presParOf" srcId="{FBFD27AC-15F2-45BE-82AF-58C8DB8C6123}" destId="{D21D4552-A0F9-4F64-90CE-E948D401E215}" srcOrd="5" destOrd="0" presId="urn:microsoft.com/office/officeart/2005/8/layout/hierarchy2"/>
    <dgm:cxn modelId="{A31FDDEF-1B38-4B40-9F0C-FB227E71E200}" type="presParOf" srcId="{D21D4552-A0F9-4F64-90CE-E948D401E215}" destId="{E50EFBAC-739A-4C76-A107-753BA19AFA2B}" srcOrd="0" destOrd="0" presId="urn:microsoft.com/office/officeart/2005/8/layout/hierarchy2"/>
    <dgm:cxn modelId="{2919A3C8-17E1-441D-B02F-0B367ECF0C71}" type="presParOf" srcId="{D21D4552-A0F9-4F64-90CE-E948D401E215}" destId="{7FF60C5E-35B2-4D2F-A629-C95A81ABCCCB}" srcOrd="1" destOrd="0" presId="urn:microsoft.com/office/officeart/2005/8/layout/hierarchy2"/>
    <dgm:cxn modelId="{6BD66CC4-E156-4214-825D-77CF354DF5AE}" type="presParOf" srcId="{7FF60C5E-35B2-4D2F-A629-C95A81ABCCCB}" destId="{7E007391-7DC5-4E2A-8AE0-A2ED65E40BE1}" srcOrd="0" destOrd="0" presId="urn:microsoft.com/office/officeart/2005/8/layout/hierarchy2"/>
    <dgm:cxn modelId="{A78BA85E-DF5D-42CA-92C7-FE161F92EBB8}" type="presParOf" srcId="{7E007391-7DC5-4E2A-8AE0-A2ED65E40BE1}" destId="{43FAFE27-11A7-4841-865B-9829C9810386}" srcOrd="0" destOrd="0" presId="urn:microsoft.com/office/officeart/2005/8/layout/hierarchy2"/>
    <dgm:cxn modelId="{CAB68472-FB73-4085-93C0-23BBF6BCF816}" type="presParOf" srcId="{7FF60C5E-35B2-4D2F-A629-C95A81ABCCCB}" destId="{8DBBDE22-0911-4C81-8473-361E02C7A274}" srcOrd="1" destOrd="0" presId="urn:microsoft.com/office/officeart/2005/8/layout/hierarchy2"/>
    <dgm:cxn modelId="{BC2F484F-E2AF-46D4-AAA9-EBE92C77016E}" type="presParOf" srcId="{8DBBDE22-0911-4C81-8473-361E02C7A274}" destId="{9199E4F3-9CF5-47FF-97E5-64D7E0E3241D}" srcOrd="0" destOrd="0" presId="urn:microsoft.com/office/officeart/2005/8/layout/hierarchy2"/>
    <dgm:cxn modelId="{BAB4AE0D-7AEA-4782-9ECB-B5CE2A81DB4D}" type="presParOf" srcId="{8DBBDE22-0911-4C81-8473-361E02C7A274}" destId="{D8E6E051-4CD3-4DF5-99F9-68E452CAC510}" srcOrd="1" destOrd="0" presId="urn:microsoft.com/office/officeart/2005/8/layout/hierarchy2"/>
    <dgm:cxn modelId="{6D23484D-56BA-451A-A1A5-8C803CF0A205}" type="presParOf" srcId="{0B055FA4-A150-4B5B-9E54-D23E8A979643}" destId="{0D5D524A-4DA2-46DB-BB5C-874758217253}" srcOrd="2" destOrd="0" presId="urn:microsoft.com/office/officeart/2005/8/layout/hierarchy2"/>
    <dgm:cxn modelId="{D7C8842E-7584-4159-85D2-FE3E1644A5AD}" type="presParOf" srcId="{0D5D524A-4DA2-46DB-BB5C-874758217253}" destId="{E553FC9E-3215-4923-8238-EE94F8448591}" srcOrd="0" destOrd="0" presId="urn:microsoft.com/office/officeart/2005/8/layout/hierarchy2"/>
    <dgm:cxn modelId="{AF9D1C3B-56FB-432D-9737-3D4156109B4F}" type="presParOf" srcId="{0B055FA4-A150-4B5B-9E54-D23E8A979643}" destId="{1240FB24-A8C4-4D81-9E31-537A2F97A564}" srcOrd="3" destOrd="0" presId="urn:microsoft.com/office/officeart/2005/8/layout/hierarchy2"/>
    <dgm:cxn modelId="{89AC8653-DAD6-45AE-81E7-606941D7DD97}" type="presParOf" srcId="{1240FB24-A8C4-4D81-9E31-537A2F97A564}" destId="{F93AF133-9920-4BDD-9261-F45F4FA1062E}" srcOrd="0" destOrd="0" presId="urn:microsoft.com/office/officeart/2005/8/layout/hierarchy2"/>
    <dgm:cxn modelId="{30161042-7927-4819-A7D4-E8AE823E40F0}" type="presParOf" srcId="{1240FB24-A8C4-4D81-9E31-537A2F97A564}" destId="{6DD19697-92C9-4DF0-BE5A-C4EF3F307967}" srcOrd="1" destOrd="0" presId="urn:microsoft.com/office/officeart/2005/8/layout/hierarchy2"/>
    <dgm:cxn modelId="{70013378-7EAB-446D-8BD9-6A3FF8BD72FD}" type="presParOf" srcId="{6DD19697-92C9-4DF0-BE5A-C4EF3F307967}" destId="{23FDF610-1C6B-4927-BF26-A3C877D2E4D8}" srcOrd="0" destOrd="0" presId="urn:microsoft.com/office/officeart/2005/8/layout/hierarchy2"/>
    <dgm:cxn modelId="{43CCCC87-29C0-4015-934A-D1D9B203A210}" type="presParOf" srcId="{23FDF610-1C6B-4927-BF26-A3C877D2E4D8}" destId="{650309BC-11D2-4FFF-87E1-7CB1561941C4}" srcOrd="0" destOrd="0" presId="urn:microsoft.com/office/officeart/2005/8/layout/hierarchy2"/>
    <dgm:cxn modelId="{35717856-A5EB-4C6F-BEA5-837EE1F733F8}" type="presParOf" srcId="{6DD19697-92C9-4DF0-BE5A-C4EF3F307967}" destId="{FBA3D413-1E92-4807-9CF9-CFA3F931A209}" srcOrd="1" destOrd="0" presId="urn:microsoft.com/office/officeart/2005/8/layout/hierarchy2"/>
    <dgm:cxn modelId="{0759B491-6590-41F0-B31E-291FB582E581}" type="presParOf" srcId="{FBA3D413-1E92-4807-9CF9-CFA3F931A209}" destId="{BCF24D3F-49DC-42DE-A468-5E1C74D58571}" srcOrd="0" destOrd="0" presId="urn:microsoft.com/office/officeart/2005/8/layout/hierarchy2"/>
    <dgm:cxn modelId="{2F693314-BB32-484A-AAC1-A98244330AFC}" type="presParOf" srcId="{FBA3D413-1E92-4807-9CF9-CFA3F931A209}" destId="{7F890172-D82A-43D2-9A72-283B6A584575}" srcOrd="1" destOrd="0" presId="urn:microsoft.com/office/officeart/2005/8/layout/hierarchy2"/>
    <dgm:cxn modelId="{3CBB64A4-6139-44F7-98A4-CFB80CF64502}" type="presParOf" srcId="{7F890172-D82A-43D2-9A72-283B6A584575}" destId="{A13E356A-8A4D-4FA4-AABA-6E528998A07D}" srcOrd="0" destOrd="0" presId="urn:microsoft.com/office/officeart/2005/8/layout/hierarchy2"/>
    <dgm:cxn modelId="{8003EE2B-3E34-4D24-A173-477196652FCE}" type="presParOf" srcId="{A13E356A-8A4D-4FA4-AABA-6E528998A07D}" destId="{E5539CE2-8B6C-499D-8846-C7F31E722503}" srcOrd="0" destOrd="0" presId="urn:microsoft.com/office/officeart/2005/8/layout/hierarchy2"/>
    <dgm:cxn modelId="{F332258A-472D-48AA-847B-E34BC491DC34}" type="presParOf" srcId="{7F890172-D82A-43D2-9A72-283B6A584575}" destId="{18D1DF71-EFC6-47EC-8FDE-EB7D76F5D317}" srcOrd="1" destOrd="0" presId="urn:microsoft.com/office/officeart/2005/8/layout/hierarchy2"/>
    <dgm:cxn modelId="{39964244-1971-4433-AEF1-783715124602}" type="presParOf" srcId="{18D1DF71-EFC6-47EC-8FDE-EB7D76F5D317}" destId="{A686D8CE-C5D0-42E9-B062-4D4A1FA2DFDA}" srcOrd="0" destOrd="0" presId="urn:microsoft.com/office/officeart/2005/8/layout/hierarchy2"/>
    <dgm:cxn modelId="{B9B2F54D-9FBF-4FE4-A6DF-439CB30081F3}" type="presParOf" srcId="{18D1DF71-EFC6-47EC-8FDE-EB7D76F5D317}" destId="{FD1B9845-AA58-4381-981D-C7E8D53318E0}" srcOrd="1" destOrd="0" presId="urn:microsoft.com/office/officeart/2005/8/layout/hierarchy2"/>
    <dgm:cxn modelId="{6CDA38BC-A5DA-4615-A1C7-8BD609E5A3C8}" type="presParOf" srcId="{6DD19697-92C9-4DF0-BE5A-C4EF3F307967}" destId="{21C432CC-50A6-4F55-B6D8-5E3E6BD37E1A}" srcOrd="2" destOrd="0" presId="urn:microsoft.com/office/officeart/2005/8/layout/hierarchy2"/>
    <dgm:cxn modelId="{8182BD5A-E1D5-42E9-B6E2-63010D87F3D0}" type="presParOf" srcId="{21C432CC-50A6-4F55-B6D8-5E3E6BD37E1A}" destId="{BF668754-CCF1-48F6-9B57-DD67D10786AC}" srcOrd="0" destOrd="0" presId="urn:microsoft.com/office/officeart/2005/8/layout/hierarchy2"/>
    <dgm:cxn modelId="{50636B74-2FEC-45E2-A9B8-A96A6422EE8F}" type="presParOf" srcId="{6DD19697-92C9-4DF0-BE5A-C4EF3F307967}" destId="{5E65E8C0-3D8B-4566-9D22-F794C94F01F9}" srcOrd="3" destOrd="0" presId="urn:microsoft.com/office/officeart/2005/8/layout/hierarchy2"/>
    <dgm:cxn modelId="{B058A2E3-049C-4D72-A9DA-FB4B193284CF}" type="presParOf" srcId="{5E65E8C0-3D8B-4566-9D22-F794C94F01F9}" destId="{60ABC7AE-4FFD-4982-8A17-25BF1C0DB058}" srcOrd="0" destOrd="0" presId="urn:microsoft.com/office/officeart/2005/8/layout/hierarchy2"/>
    <dgm:cxn modelId="{DC8C81D0-E531-47CE-8AFD-272C701C0472}" type="presParOf" srcId="{5E65E8C0-3D8B-4566-9D22-F794C94F01F9}" destId="{D86EE892-6957-4C64-84E4-AA331D38C274}" srcOrd="1" destOrd="0" presId="urn:microsoft.com/office/officeart/2005/8/layout/hierarchy2"/>
    <dgm:cxn modelId="{4A8911F2-928C-4AD8-9472-EB6FA783499E}" type="presParOf" srcId="{D86EE892-6957-4C64-84E4-AA331D38C274}" destId="{DC5082A0-6D2A-4D74-9933-9C7838C28B5A}" srcOrd="0" destOrd="0" presId="urn:microsoft.com/office/officeart/2005/8/layout/hierarchy2"/>
    <dgm:cxn modelId="{B8D00060-4D34-4FC6-8C85-3D39AD9481AB}" type="presParOf" srcId="{DC5082A0-6D2A-4D74-9933-9C7838C28B5A}" destId="{1B95B086-9B4F-482F-8EF3-86F0F6C9FB07}" srcOrd="0" destOrd="0" presId="urn:microsoft.com/office/officeart/2005/8/layout/hierarchy2"/>
    <dgm:cxn modelId="{5F1E1EA7-286D-402F-BF2E-91085E15DFD1}" type="presParOf" srcId="{D86EE892-6957-4C64-84E4-AA331D38C274}" destId="{CE76F82B-FAE3-426D-8D60-878D0D1C1432}" srcOrd="1" destOrd="0" presId="urn:microsoft.com/office/officeart/2005/8/layout/hierarchy2"/>
    <dgm:cxn modelId="{68AB08ED-4D44-465E-81C5-412D92C3BF35}" type="presParOf" srcId="{CE76F82B-FAE3-426D-8D60-878D0D1C1432}" destId="{4C720A0E-94BD-47DD-AF23-8119DC6507FD}" srcOrd="0" destOrd="0" presId="urn:microsoft.com/office/officeart/2005/8/layout/hierarchy2"/>
    <dgm:cxn modelId="{C0AFEF4C-C01A-4F80-99F9-2BDADCDCDE40}" type="presParOf" srcId="{CE76F82B-FAE3-426D-8D60-878D0D1C1432}" destId="{C17F3C1C-A585-46C7-BD01-6E82C0650E54}" srcOrd="1" destOrd="0" presId="urn:microsoft.com/office/officeart/2005/8/layout/hierarchy2"/>
    <dgm:cxn modelId="{6D6C5987-398A-407F-BE6E-DF4FA50082F6}" type="presParOf" srcId="{0B055FA4-A150-4B5B-9E54-D23E8A979643}" destId="{CA4BAD5E-F24A-4BE7-8E13-3EA1CFA32B2F}" srcOrd="4" destOrd="0" presId="urn:microsoft.com/office/officeart/2005/8/layout/hierarchy2"/>
    <dgm:cxn modelId="{5A1E3CA7-49E8-4BE9-AFB9-BCED6E5E2DCB}" type="presParOf" srcId="{CA4BAD5E-F24A-4BE7-8E13-3EA1CFA32B2F}" destId="{1C277CB8-3256-4B2D-AD98-74D263C64EA8}" srcOrd="0" destOrd="0" presId="urn:microsoft.com/office/officeart/2005/8/layout/hierarchy2"/>
    <dgm:cxn modelId="{5F3C36A8-1770-494B-B312-9F3F82556FF2}" type="presParOf" srcId="{0B055FA4-A150-4B5B-9E54-D23E8A979643}" destId="{E42BD08C-DF5F-4D86-98A9-035496329AA9}" srcOrd="5" destOrd="0" presId="urn:microsoft.com/office/officeart/2005/8/layout/hierarchy2"/>
    <dgm:cxn modelId="{D6B53C3F-449B-4FEE-BDA3-B982F93A61D0}" type="presParOf" srcId="{E42BD08C-DF5F-4D86-98A9-035496329AA9}" destId="{393959E3-FFBA-445C-89D5-8A1BB2A3077F}" srcOrd="0" destOrd="0" presId="urn:microsoft.com/office/officeart/2005/8/layout/hierarchy2"/>
    <dgm:cxn modelId="{1B100A06-B350-4A4C-8B60-72AE47AC10EE}" type="presParOf" srcId="{E42BD08C-DF5F-4D86-98A9-035496329AA9}" destId="{DF42AF34-2473-485A-9D2F-70A9ADC1F625}" srcOrd="1" destOrd="0" presId="urn:microsoft.com/office/officeart/2005/8/layout/hierarchy2"/>
    <dgm:cxn modelId="{465B7DEF-CFC8-48AD-AC20-73B95F9068F1}" type="presParOf" srcId="{DF42AF34-2473-485A-9D2F-70A9ADC1F625}" destId="{F7B62A9C-6DC4-4DF5-B68A-2335F1B71065}" srcOrd="0" destOrd="0" presId="urn:microsoft.com/office/officeart/2005/8/layout/hierarchy2"/>
    <dgm:cxn modelId="{A744316A-BB4B-4914-93A0-AB6AEBB2A3FF}" type="presParOf" srcId="{F7B62A9C-6DC4-4DF5-B68A-2335F1B71065}" destId="{00F87505-9AFF-4A9B-A489-4F25E5240CE3}" srcOrd="0" destOrd="0" presId="urn:microsoft.com/office/officeart/2005/8/layout/hierarchy2"/>
    <dgm:cxn modelId="{C67406E3-28F7-4864-AD30-59021A1D9CF1}" type="presParOf" srcId="{DF42AF34-2473-485A-9D2F-70A9ADC1F625}" destId="{0413A86C-AD88-478A-ADFB-C3CDF3FD7C25}" srcOrd="1" destOrd="0" presId="urn:microsoft.com/office/officeart/2005/8/layout/hierarchy2"/>
    <dgm:cxn modelId="{76733296-5EAB-42EF-A5E9-A03F2BDD46B9}" type="presParOf" srcId="{0413A86C-AD88-478A-ADFB-C3CDF3FD7C25}" destId="{3387E649-7D5B-4589-B7BB-FC76BEA19257}" srcOrd="0" destOrd="0" presId="urn:microsoft.com/office/officeart/2005/8/layout/hierarchy2"/>
    <dgm:cxn modelId="{18D0482A-FB9F-4E9A-A92E-689B51785EF6}" type="presParOf" srcId="{0413A86C-AD88-478A-ADFB-C3CDF3FD7C25}" destId="{B69D3A33-37AF-463F-8B06-E022F48D7EFF}" srcOrd="1" destOrd="0" presId="urn:microsoft.com/office/officeart/2005/8/layout/hierarchy2"/>
    <dgm:cxn modelId="{DBF36FB7-BE72-49BF-B712-E8DA81C6F83D}" type="presParOf" srcId="{B69D3A33-37AF-463F-8B06-E022F48D7EFF}" destId="{69AEFDDD-01D0-40A8-854B-10968779C136}" srcOrd="0" destOrd="0" presId="urn:microsoft.com/office/officeart/2005/8/layout/hierarchy2"/>
    <dgm:cxn modelId="{B5C14B6F-6F68-4C4B-B79E-7E31D25C2DCB}" type="presParOf" srcId="{69AEFDDD-01D0-40A8-854B-10968779C136}" destId="{49F2876C-890A-4C22-B725-598A274FA457}" srcOrd="0" destOrd="0" presId="urn:microsoft.com/office/officeart/2005/8/layout/hierarchy2"/>
    <dgm:cxn modelId="{A7D0683A-1636-4B2A-940D-FF8A8FEAE03E}" type="presParOf" srcId="{B69D3A33-37AF-463F-8B06-E022F48D7EFF}" destId="{4CC83CB3-717D-42E3-8C6A-AA7C02D8996D}" srcOrd="1" destOrd="0" presId="urn:microsoft.com/office/officeart/2005/8/layout/hierarchy2"/>
    <dgm:cxn modelId="{A2F7C0C0-83AA-4722-94A3-5050394B0739}" type="presParOf" srcId="{4CC83CB3-717D-42E3-8C6A-AA7C02D8996D}" destId="{5380E281-86EE-4DE6-A6D1-52ABB3F67B91}" srcOrd="0" destOrd="0" presId="urn:microsoft.com/office/officeart/2005/8/layout/hierarchy2"/>
    <dgm:cxn modelId="{A724D98E-9802-43ED-8844-00D0297C68AA}" type="presParOf" srcId="{4CC83CB3-717D-42E3-8C6A-AA7C02D8996D}" destId="{443F97F0-83E6-42E9-BFB6-6025341C186A}" srcOrd="1" destOrd="0" presId="urn:microsoft.com/office/officeart/2005/8/layout/hierarchy2"/>
    <dgm:cxn modelId="{95293368-2BAD-4D46-BD46-AC3D455461F5}" type="presParOf" srcId="{DF42AF34-2473-485A-9D2F-70A9ADC1F625}" destId="{3F99121A-B444-4590-AEA8-67B31C7CDD74}" srcOrd="2" destOrd="0" presId="urn:microsoft.com/office/officeart/2005/8/layout/hierarchy2"/>
    <dgm:cxn modelId="{FBC83EDB-3E7E-4FCC-B2A2-ED0B6BDC80E1}" type="presParOf" srcId="{3F99121A-B444-4590-AEA8-67B31C7CDD74}" destId="{CB07AEA5-E7D3-453B-9F8E-A7FA24CF4DC2}" srcOrd="0" destOrd="0" presId="urn:microsoft.com/office/officeart/2005/8/layout/hierarchy2"/>
    <dgm:cxn modelId="{BD1FC6F2-A9E6-4B09-92F9-2123D60D3592}" type="presParOf" srcId="{DF42AF34-2473-485A-9D2F-70A9ADC1F625}" destId="{720FA392-72A9-4711-8E31-59E468CA0D92}" srcOrd="3" destOrd="0" presId="urn:microsoft.com/office/officeart/2005/8/layout/hierarchy2"/>
    <dgm:cxn modelId="{D07D7FA0-0CF9-4FD1-8075-67398940AB37}" type="presParOf" srcId="{720FA392-72A9-4711-8E31-59E468CA0D92}" destId="{C597F239-7AB3-4CB9-9C2C-627A157D67EE}" srcOrd="0" destOrd="0" presId="urn:microsoft.com/office/officeart/2005/8/layout/hierarchy2"/>
    <dgm:cxn modelId="{5D5246B6-EFD2-4896-98C4-38DB5274AC5A}" type="presParOf" srcId="{720FA392-72A9-4711-8E31-59E468CA0D92}" destId="{E2A94395-F39E-4144-B058-B3F24C124168}" srcOrd="1" destOrd="0" presId="urn:microsoft.com/office/officeart/2005/8/layout/hierarchy2"/>
    <dgm:cxn modelId="{2905BB2D-ACD0-47B5-A784-B7E908586928}" type="presParOf" srcId="{E2A94395-F39E-4144-B058-B3F24C124168}" destId="{26DAA154-0249-4DA1-AD94-4019BE34C2B9}" srcOrd="0" destOrd="0" presId="urn:microsoft.com/office/officeart/2005/8/layout/hierarchy2"/>
    <dgm:cxn modelId="{0AAFABB3-B647-4638-B713-D0DC9204D4E6}" type="presParOf" srcId="{26DAA154-0249-4DA1-AD94-4019BE34C2B9}" destId="{A003FCF5-76CE-4515-8A3D-A06AC6A94B96}" srcOrd="0" destOrd="0" presId="urn:microsoft.com/office/officeart/2005/8/layout/hierarchy2"/>
    <dgm:cxn modelId="{BB8F82C4-F499-4647-9593-13A461C0A653}" type="presParOf" srcId="{E2A94395-F39E-4144-B058-B3F24C124168}" destId="{CDF5A13D-647F-4AB7-9AE0-B3EDDAC18A31}" srcOrd="1" destOrd="0" presId="urn:microsoft.com/office/officeart/2005/8/layout/hierarchy2"/>
    <dgm:cxn modelId="{5540CC52-466B-470E-9DFF-CA5682492BF1}" type="presParOf" srcId="{CDF5A13D-647F-4AB7-9AE0-B3EDDAC18A31}" destId="{6A0911B3-BA86-4FB8-A875-33A603B080C0}" srcOrd="0" destOrd="0" presId="urn:microsoft.com/office/officeart/2005/8/layout/hierarchy2"/>
    <dgm:cxn modelId="{AF1571D6-1D7F-48C8-83BC-7BF8DC795EFD}" type="presParOf" srcId="{CDF5A13D-647F-4AB7-9AE0-B3EDDAC18A31}" destId="{F05ADD70-7693-4AC2-AF1F-167540B275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21EFE-1E75-4D0B-9FF3-E567BCC630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761574-0B88-4B28-815F-F1A70F6AB80D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de-DE" sz="1800" b="1" dirty="0"/>
            <a:t>Nutzung</a:t>
          </a:r>
          <a:r>
            <a:rPr lang="de-DE" sz="1300" dirty="0"/>
            <a:t> </a:t>
          </a:r>
        </a:p>
        <a:p>
          <a:r>
            <a:rPr lang="de-DE" sz="1300" dirty="0"/>
            <a:t>[</a:t>
          </a:r>
          <a:r>
            <a:rPr lang="de-DE" sz="1300" dirty="0" err="1"/>
            <a:t>locatio</a:t>
          </a:r>
          <a:r>
            <a:rPr lang="de-DE" sz="1300" dirty="0"/>
            <a:t> </a:t>
          </a:r>
          <a:r>
            <a:rPr lang="de-DE" sz="1300" dirty="0" err="1"/>
            <a:t>conductio</a:t>
          </a:r>
          <a:r>
            <a:rPr lang="de-DE" sz="1300" dirty="0"/>
            <a:t>]</a:t>
          </a:r>
        </a:p>
      </dgm:t>
    </dgm:pt>
    <dgm:pt modelId="{B982658D-66E6-46AF-8C23-BD2B0417E040}" type="parTrans" cxnId="{44BFE754-E9AB-470A-B534-4ED4806EE2BA}">
      <dgm:prSet/>
      <dgm:spPr/>
      <dgm:t>
        <a:bodyPr/>
        <a:lstStyle/>
        <a:p>
          <a:endParaRPr lang="de-DE"/>
        </a:p>
      </dgm:t>
    </dgm:pt>
    <dgm:pt modelId="{01DD696D-B4C9-4786-926E-9FF9CA05C16F}" type="sibTrans" cxnId="{44BFE754-E9AB-470A-B534-4ED4806EE2BA}">
      <dgm:prSet/>
      <dgm:spPr/>
      <dgm:t>
        <a:bodyPr/>
        <a:lstStyle/>
        <a:p>
          <a:endParaRPr lang="de-DE"/>
        </a:p>
      </dgm:t>
    </dgm:pt>
    <dgm:pt modelId="{36C95421-DAC5-4AE3-B6D0-E7F6B51440DA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e-DE" sz="1600" dirty="0"/>
            <a:t>Sachen/Rechte</a:t>
          </a:r>
          <a:r>
            <a:rPr lang="de-DE" sz="1300" dirty="0"/>
            <a:t> Miete/Pacht/</a:t>
          </a:r>
          <a:r>
            <a:rPr lang="de-DE" sz="1300" dirty="0" err="1"/>
            <a:t>LizenzV</a:t>
          </a:r>
          <a:r>
            <a:rPr lang="de-DE" sz="1300" dirty="0"/>
            <a:t> [</a:t>
          </a:r>
          <a:r>
            <a:rPr lang="de-DE" sz="1300" dirty="0" err="1"/>
            <a:t>res</a:t>
          </a:r>
          <a:r>
            <a:rPr lang="de-DE" sz="1300" dirty="0"/>
            <a:t>]</a:t>
          </a:r>
        </a:p>
      </dgm:t>
    </dgm:pt>
    <dgm:pt modelId="{525DF857-04D7-4020-99AE-0A6420B2CE7F}" type="parTrans" cxnId="{CE302CF9-D8A7-4A61-9A14-144D59DA607E}">
      <dgm:prSet/>
      <dgm:spPr/>
      <dgm:t>
        <a:bodyPr/>
        <a:lstStyle/>
        <a:p>
          <a:endParaRPr lang="de-DE"/>
        </a:p>
      </dgm:t>
    </dgm:pt>
    <dgm:pt modelId="{C8B6A3B5-54EF-4764-9185-F27A92A371F5}" type="sibTrans" cxnId="{CE302CF9-D8A7-4A61-9A14-144D59DA607E}">
      <dgm:prSet/>
      <dgm:spPr/>
      <dgm:t>
        <a:bodyPr/>
        <a:lstStyle/>
        <a:p>
          <a:endParaRPr lang="de-DE"/>
        </a:p>
      </dgm:t>
    </dgm:pt>
    <dgm:pt modelId="{CFDB7B55-E2AE-41D0-8E5B-0B2D6F3E382E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Arbeit/Werk/Dienst</a:t>
          </a:r>
        </a:p>
        <a:p>
          <a:r>
            <a:rPr lang="de-DE" dirty="0"/>
            <a:t> [</a:t>
          </a:r>
          <a:r>
            <a:rPr lang="de-DE" dirty="0" err="1"/>
            <a:t>opus</a:t>
          </a:r>
          <a:r>
            <a:rPr lang="de-DE" dirty="0"/>
            <a:t>]</a:t>
          </a:r>
        </a:p>
      </dgm:t>
    </dgm:pt>
    <dgm:pt modelId="{B7F19CFE-7FF9-4A59-B46B-24453E867CDC}" type="parTrans" cxnId="{92AF5D6A-9724-4E26-A79B-2129525F8811}">
      <dgm:prSet/>
      <dgm:spPr/>
      <dgm:t>
        <a:bodyPr/>
        <a:lstStyle/>
        <a:p>
          <a:endParaRPr lang="de-DE"/>
        </a:p>
      </dgm:t>
    </dgm:pt>
    <dgm:pt modelId="{B65CE17D-4427-4202-84A3-6F4D13137BF9}" type="sibTrans" cxnId="{92AF5D6A-9724-4E26-A79B-2129525F8811}">
      <dgm:prSet/>
      <dgm:spPr/>
      <dgm:t>
        <a:bodyPr/>
        <a:lstStyle/>
        <a:p>
          <a:endParaRPr lang="de-DE"/>
        </a:p>
      </dgm:t>
    </dgm:pt>
    <dgm:pt modelId="{3D315875-66F9-4A16-96CD-356F25104291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e-DE" sz="1400" dirty="0"/>
            <a:t>Geld/Kapital </a:t>
          </a:r>
          <a:r>
            <a:rPr lang="de-DE" sz="1200" dirty="0"/>
            <a:t>Darlehen/Leasing </a:t>
          </a:r>
          <a:r>
            <a:rPr lang="de-DE" sz="1400" dirty="0"/>
            <a:t>[specialis]</a:t>
          </a:r>
        </a:p>
      </dgm:t>
    </dgm:pt>
    <dgm:pt modelId="{6E5194F6-A73D-40C2-9EF6-D567D152237F}" type="parTrans" cxnId="{B30FB85A-61F7-4AD8-8119-D81E4DBA23BB}">
      <dgm:prSet/>
      <dgm:spPr/>
      <dgm:t>
        <a:bodyPr/>
        <a:lstStyle/>
        <a:p>
          <a:endParaRPr lang="de-DE"/>
        </a:p>
      </dgm:t>
    </dgm:pt>
    <dgm:pt modelId="{EA6538C1-84CB-489D-A0BC-32B56D39CACC}" type="sibTrans" cxnId="{B30FB85A-61F7-4AD8-8119-D81E4DBA23BB}">
      <dgm:prSet/>
      <dgm:spPr/>
      <dgm:t>
        <a:bodyPr/>
        <a:lstStyle/>
        <a:p>
          <a:endParaRPr lang="de-DE"/>
        </a:p>
      </dgm:t>
    </dgm:pt>
    <dgm:pt modelId="{C0DE56EE-7DBA-44A0-9F45-099903DC35D8}" type="pres">
      <dgm:prSet presAssocID="{2CF21EFE-1E75-4D0B-9FF3-E567BCC630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A6353D-1D74-4291-86A1-B65A4078971A}" type="pres">
      <dgm:prSet presAssocID="{C7761574-0B88-4B28-815F-F1A70F6AB80D}" presName="hierRoot1" presStyleCnt="0">
        <dgm:presLayoutVars>
          <dgm:hierBranch val="init"/>
        </dgm:presLayoutVars>
      </dgm:prSet>
      <dgm:spPr/>
    </dgm:pt>
    <dgm:pt modelId="{0FF02CEE-81C1-4AE4-BA25-3B34A53C0F3B}" type="pres">
      <dgm:prSet presAssocID="{C7761574-0B88-4B28-815F-F1A70F6AB80D}" presName="rootComposite1" presStyleCnt="0"/>
      <dgm:spPr/>
    </dgm:pt>
    <dgm:pt modelId="{74583401-D986-4E25-864B-EF520E90E03B}" type="pres">
      <dgm:prSet presAssocID="{C7761574-0B88-4B28-815F-F1A70F6AB80D}" presName="rootText1" presStyleLbl="node0" presStyleIdx="0" presStyleCnt="1" custLinFactNeighborY="-211">
        <dgm:presLayoutVars>
          <dgm:chPref val="3"/>
        </dgm:presLayoutVars>
      </dgm:prSet>
      <dgm:spPr/>
    </dgm:pt>
    <dgm:pt modelId="{7F82A81D-26C7-4AB2-BB3E-1A45C4557CDF}" type="pres">
      <dgm:prSet presAssocID="{C7761574-0B88-4B28-815F-F1A70F6AB80D}" presName="rootConnector1" presStyleLbl="node1" presStyleIdx="0" presStyleCnt="0"/>
      <dgm:spPr/>
    </dgm:pt>
    <dgm:pt modelId="{B08D501E-7BBC-4029-89DC-BD97465A812C}" type="pres">
      <dgm:prSet presAssocID="{C7761574-0B88-4B28-815F-F1A70F6AB80D}" presName="hierChild2" presStyleCnt="0"/>
      <dgm:spPr/>
    </dgm:pt>
    <dgm:pt modelId="{5BEC37D4-A47F-47D5-876B-6F470B540EFF}" type="pres">
      <dgm:prSet presAssocID="{525DF857-04D7-4020-99AE-0A6420B2CE7F}" presName="Name37" presStyleLbl="parChTrans1D2" presStyleIdx="0" presStyleCnt="3"/>
      <dgm:spPr/>
    </dgm:pt>
    <dgm:pt modelId="{9C6D308D-6FA2-42C5-B443-ABFBDF63878E}" type="pres">
      <dgm:prSet presAssocID="{36C95421-DAC5-4AE3-B6D0-E7F6B51440DA}" presName="hierRoot2" presStyleCnt="0">
        <dgm:presLayoutVars>
          <dgm:hierBranch val="init"/>
        </dgm:presLayoutVars>
      </dgm:prSet>
      <dgm:spPr/>
    </dgm:pt>
    <dgm:pt modelId="{3C730DB7-0B51-485E-BF16-866FDE8765B9}" type="pres">
      <dgm:prSet presAssocID="{36C95421-DAC5-4AE3-B6D0-E7F6B51440DA}" presName="rootComposite" presStyleCnt="0"/>
      <dgm:spPr/>
    </dgm:pt>
    <dgm:pt modelId="{67C134EB-2D12-44F8-8144-CD6F1BBCFD98}" type="pres">
      <dgm:prSet presAssocID="{36C95421-DAC5-4AE3-B6D0-E7F6B51440DA}" presName="rootText" presStyleLbl="node2" presStyleIdx="0" presStyleCnt="3" custLinFactNeighborY="-5049">
        <dgm:presLayoutVars>
          <dgm:chPref val="3"/>
        </dgm:presLayoutVars>
      </dgm:prSet>
      <dgm:spPr/>
    </dgm:pt>
    <dgm:pt modelId="{D77931D0-A433-40D1-9E99-847FA5C64911}" type="pres">
      <dgm:prSet presAssocID="{36C95421-DAC5-4AE3-B6D0-E7F6B51440DA}" presName="rootConnector" presStyleLbl="node2" presStyleIdx="0" presStyleCnt="3"/>
      <dgm:spPr/>
    </dgm:pt>
    <dgm:pt modelId="{9614A35C-8CD8-41E2-9D0D-BAA15DD0CFF9}" type="pres">
      <dgm:prSet presAssocID="{36C95421-DAC5-4AE3-B6D0-E7F6B51440DA}" presName="hierChild4" presStyleCnt="0"/>
      <dgm:spPr/>
    </dgm:pt>
    <dgm:pt modelId="{2C997943-3348-459D-9C1A-EB2B7BB51835}" type="pres">
      <dgm:prSet presAssocID="{36C95421-DAC5-4AE3-B6D0-E7F6B51440DA}" presName="hierChild5" presStyleCnt="0"/>
      <dgm:spPr/>
    </dgm:pt>
    <dgm:pt modelId="{58BB698D-276B-47BC-8D0C-43902A697C89}" type="pres">
      <dgm:prSet presAssocID="{B7F19CFE-7FF9-4A59-B46B-24453E867CDC}" presName="Name37" presStyleLbl="parChTrans1D2" presStyleIdx="1" presStyleCnt="3"/>
      <dgm:spPr/>
    </dgm:pt>
    <dgm:pt modelId="{8081EC81-32DD-4562-9E07-80FDFCBE77F7}" type="pres">
      <dgm:prSet presAssocID="{CFDB7B55-E2AE-41D0-8E5B-0B2D6F3E382E}" presName="hierRoot2" presStyleCnt="0">
        <dgm:presLayoutVars>
          <dgm:hierBranch val="init"/>
        </dgm:presLayoutVars>
      </dgm:prSet>
      <dgm:spPr/>
    </dgm:pt>
    <dgm:pt modelId="{73B870D3-064B-4BAC-8C08-05669EED6FD4}" type="pres">
      <dgm:prSet presAssocID="{CFDB7B55-E2AE-41D0-8E5B-0B2D6F3E382E}" presName="rootComposite" presStyleCnt="0"/>
      <dgm:spPr/>
    </dgm:pt>
    <dgm:pt modelId="{584C19FF-3301-4345-BE9F-79516F8305FE}" type="pres">
      <dgm:prSet presAssocID="{CFDB7B55-E2AE-41D0-8E5B-0B2D6F3E382E}" presName="rootText" presStyleLbl="node2" presStyleIdx="1" presStyleCnt="3" custLinFactNeighborY="-5049">
        <dgm:presLayoutVars>
          <dgm:chPref val="3"/>
        </dgm:presLayoutVars>
      </dgm:prSet>
      <dgm:spPr/>
    </dgm:pt>
    <dgm:pt modelId="{A56C06D7-E695-4177-B4C2-0D6EB01EB2D1}" type="pres">
      <dgm:prSet presAssocID="{CFDB7B55-E2AE-41D0-8E5B-0B2D6F3E382E}" presName="rootConnector" presStyleLbl="node2" presStyleIdx="1" presStyleCnt="3"/>
      <dgm:spPr/>
    </dgm:pt>
    <dgm:pt modelId="{0725CBA0-8BDD-48DD-BE45-DD066CE9931A}" type="pres">
      <dgm:prSet presAssocID="{CFDB7B55-E2AE-41D0-8E5B-0B2D6F3E382E}" presName="hierChild4" presStyleCnt="0"/>
      <dgm:spPr/>
    </dgm:pt>
    <dgm:pt modelId="{54134E67-8E98-4AA2-84E3-D4252290DFAB}" type="pres">
      <dgm:prSet presAssocID="{CFDB7B55-E2AE-41D0-8E5B-0B2D6F3E382E}" presName="hierChild5" presStyleCnt="0"/>
      <dgm:spPr/>
    </dgm:pt>
    <dgm:pt modelId="{CEB9EB30-3155-4DF4-A932-3807D322FFC3}" type="pres">
      <dgm:prSet presAssocID="{6E5194F6-A73D-40C2-9EF6-D567D152237F}" presName="Name37" presStyleLbl="parChTrans1D2" presStyleIdx="2" presStyleCnt="3"/>
      <dgm:spPr/>
    </dgm:pt>
    <dgm:pt modelId="{09AC5E46-CD1E-4E0B-A051-813A71EFD3A0}" type="pres">
      <dgm:prSet presAssocID="{3D315875-66F9-4A16-96CD-356F25104291}" presName="hierRoot2" presStyleCnt="0">
        <dgm:presLayoutVars>
          <dgm:hierBranch val="init"/>
        </dgm:presLayoutVars>
      </dgm:prSet>
      <dgm:spPr/>
    </dgm:pt>
    <dgm:pt modelId="{293B2E06-9D96-4A2D-9A40-6D6451F4584E}" type="pres">
      <dgm:prSet presAssocID="{3D315875-66F9-4A16-96CD-356F25104291}" presName="rootComposite" presStyleCnt="0"/>
      <dgm:spPr/>
    </dgm:pt>
    <dgm:pt modelId="{272C8E2C-66D0-4A52-BE5D-098F9AA22197}" type="pres">
      <dgm:prSet presAssocID="{3D315875-66F9-4A16-96CD-356F25104291}" presName="rootText" presStyleLbl="node2" presStyleIdx="2" presStyleCnt="3" custLinFactNeighborY="-5049">
        <dgm:presLayoutVars>
          <dgm:chPref val="3"/>
        </dgm:presLayoutVars>
      </dgm:prSet>
      <dgm:spPr/>
    </dgm:pt>
    <dgm:pt modelId="{4B4BAC64-95E1-46F2-92E5-67C8E00AD46C}" type="pres">
      <dgm:prSet presAssocID="{3D315875-66F9-4A16-96CD-356F25104291}" presName="rootConnector" presStyleLbl="node2" presStyleIdx="2" presStyleCnt="3"/>
      <dgm:spPr/>
    </dgm:pt>
    <dgm:pt modelId="{5A8B83BF-835F-4F7B-A4C9-2B82976858B7}" type="pres">
      <dgm:prSet presAssocID="{3D315875-66F9-4A16-96CD-356F25104291}" presName="hierChild4" presStyleCnt="0"/>
      <dgm:spPr/>
    </dgm:pt>
    <dgm:pt modelId="{8080DD00-2ED0-4B0F-BAED-566F1D87D2BD}" type="pres">
      <dgm:prSet presAssocID="{3D315875-66F9-4A16-96CD-356F25104291}" presName="hierChild5" presStyleCnt="0"/>
      <dgm:spPr/>
    </dgm:pt>
    <dgm:pt modelId="{6841655A-3457-4B91-A23B-57757AE363D2}" type="pres">
      <dgm:prSet presAssocID="{C7761574-0B88-4B28-815F-F1A70F6AB80D}" presName="hierChild3" presStyleCnt="0"/>
      <dgm:spPr/>
    </dgm:pt>
  </dgm:ptLst>
  <dgm:cxnLst>
    <dgm:cxn modelId="{C2DD4A2F-E44B-4802-A7A7-BAC51B782811}" type="presOf" srcId="{C7761574-0B88-4B28-815F-F1A70F6AB80D}" destId="{7F82A81D-26C7-4AB2-BB3E-1A45C4557CDF}" srcOrd="1" destOrd="0" presId="urn:microsoft.com/office/officeart/2005/8/layout/orgChart1"/>
    <dgm:cxn modelId="{8C0FB143-060C-4A26-868D-1F52EB1B91BC}" type="presOf" srcId="{2CF21EFE-1E75-4D0B-9FF3-E567BCC630C9}" destId="{C0DE56EE-7DBA-44A0-9F45-099903DC35D8}" srcOrd="0" destOrd="0" presId="urn:microsoft.com/office/officeart/2005/8/layout/orgChart1"/>
    <dgm:cxn modelId="{92AF5D6A-9724-4E26-A79B-2129525F8811}" srcId="{C7761574-0B88-4B28-815F-F1A70F6AB80D}" destId="{CFDB7B55-E2AE-41D0-8E5B-0B2D6F3E382E}" srcOrd="1" destOrd="0" parTransId="{B7F19CFE-7FF9-4A59-B46B-24453E867CDC}" sibTransId="{B65CE17D-4427-4202-84A3-6F4D13137BF9}"/>
    <dgm:cxn modelId="{1FAA144B-5E4D-466C-8973-05CDD0F1F5B4}" type="presOf" srcId="{525DF857-04D7-4020-99AE-0A6420B2CE7F}" destId="{5BEC37D4-A47F-47D5-876B-6F470B540EFF}" srcOrd="0" destOrd="0" presId="urn:microsoft.com/office/officeart/2005/8/layout/orgChart1"/>
    <dgm:cxn modelId="{44BFE754-E9AB-470A-B534-4ED4806EE2BA}" srcId="{2CF21EFE-1E75-4D0B-9FF3-E567BCC630C9}" destId="{C7761574-0B88-4B28-815F-F1A70F6AB80D}" srcOrd="0" destOrd="0" parTransId="{B982658D-66E6-46AF-8C23-BD2B0417E040}" sibTransId="{01DD696D-B4C9-4786-926E-9FF9CA05C16F}"/>
    <dgm:cxn modelId="{1408DB76-DB2A-47BC-84E5-393B3413AE59}" type="presOf" srcId="{CFDB7B55-E2AE-41D0-8E5B-0B2D6F3E382E}" destId="{584C19FF-3301-4345-BE9F-79516F8305FE}" srcOrd="0" destOrd="0" presId="urn:microsoft.com/office/officeart/2005/8/layout/orgChart1"/>
    <dgm:cxn modelId="{B30FB85A-61F7-4AD8-8119-D81E4DBA23BB}" srcId="{C7761574-0B88-4B28-815F-F1A70F6AB80D}" destId="{3D315875-66F9-4A16-96CD-356F25104291}" srcOrd="2" destOrd="0" parTransId="{6E5194F6-A73D-40C2-9EF6-D567D152237F}" sibTransId="{EA6538C1-84CB-489D-A0BC-32B56D39CACC}"/>
    <dgm:cxn modelId="{67491887-673C-490A-9157-16008E06559B}" type="presOf" srcId="{36C95421-DAC5-4AE3-B6D0-E7F6B51440DA}" destId="{D77931D0-A433-40D1-9E99-847FA5C64911}" srcOrd="1" destOrd="0" presId="urn:microsoft.com/office/officeart/2005/8/layout/orgChart1"/>
    <dgm:cxn modelId="{16FB15AD-FC0A-45D3-90F7-0F253139C40D}" type="presOf" srcId="{3D315875-66F9-4A16-96CD-356F25104291}" destId="{4B4BAC64-95E1-46F2-92E5-67C8E00AD46C}" srcOrd="1" destOrd="0" presId="urn:microsoft.com/office/officeart/2005/8/layout/orgChart1"/>
    <dgm:cxn modelId="{BC7AFDB3-BA4A-4C00-9A80-55BBA56E94A4}" type="presOf" srcId="{6E5194F6-A73D-40C2-9EF6-D567D152237F}" destId="{CEB9EB30-3155-4DF4-A932-3807D322FFC3}" srcOrd="0" destOrd="0" presId="urn:microsoft.com/office/officeart/2005/8/layout/orgChart1"/>
    <dgm:cxn modelId="{2E0AD0BD-AADC-41B6-AA0B-4798B73C1ED3}" type="presOf" srcId="{3D315875-66F9-4A16-96CD-356F25104291}" destId="{272C8E2C-66D0-4A52-BE5D-098F9AA22197}" srcOrd="0" destOrd="0" presId="urn:microsoft.com/office/officeart/2005/8/layout/orgChart1"/>
    <dgm:cxn modelId="{7D96FCDC-AB7D-4D9A-9EEE-42FB2F621D9F}" type="presOf" srcId="{36C95421-DAC5-4AE3-B6D0-E7F6B51440DA}" destId="{67C134EB-2D12-44F8-8144-CD6F1BBCFD98}" srcOrd="0" destOrd="0" presId="urn:microsoft.com/office/officeart/2005/8/layout/orgChart1"/>
    <dgm:cxn modelId="{24AFA8E1-470F-4015-A8B5-01ACF1A8F5A4}" type="presOf" srcId="{C7761574-0B88-4B28-815F-F1A70F6AB80D}" destId="{74583401-D986-4E25-864B-EF520E90E03B}" srcOrd="0" destOrd="0" presId="urn:microsoft.com/office/officeart/2005/8/layout/orgChart1"/>
    <dgm:cxn modelId="{57B4F2F4-097F-4EC5-BEEB-9D03066E6E26}" type="presOf" srcId="{CFDB7B55-E2AE-41D0-8E5B-0B2D6F3E382E}" destId="{A56C06D7-E695-4177-B4C2-0D6EB01EB2D1}" srcOrd="1" destOrd="0" presId="urn:microsoft.com/office/officeart/2005/8/layout/orgChart1"/>
    <dgm:cxn modelId="{CE302CF9-D8A7-4A61-9A14-144D59DA607E}" srcId="{C7761574-0B88-4B28-815F-F1A70F6AB80D}" destId="{36C95421-DAC5-4AE3-B6D0-E7F6B51440DA}" srcOrd="0" destOrd="0" parTransId="{525DF857-04D7-4020-99AE-0A6420B2CE7F}" sibTransId="{C8B6A3B5-54EF-4764-9185-F27A92A371F5}"/>
    <dgm:cxn modelId="{0458B7FA-47D9-4EAF-B8AD-A9D806CE95DE}" type="presOf" srcId="{B7F19CFE-7FF9-4A59-B46B-24453E867CDC}" destId="{58BB698D-276B-47BC-8D0C-43902A697C89}" srcOrd="0" destOrd="0" presId="urn:microsoft.com/office/officeart/2005/8/layout/orgChart1"/>
    <dgm:cxn modelId="{735D4D23-B2FD-41F2-8D96-5B58190EC7CE}" type="presParOf" srcId="{C0DE56EE-7DBA-44A0-9F45-099903DC35D8}" destId="{65A6353D-1D74-4291-86A1-B65A4078971A}" srcOrd="0" destOrd="0" presId="urn:microsoft.com/office/officeart/2005/8/layout/orgChart1"/>
    <dgm:cxn modelId="{ACF84956-4CCB-4BD1-93B4-D88CA9E17CB0}" type="presParOf" srcId="{65A6353D-1D74-4291-86A1-B65A4078971A}" destId="{0FF02CEE-81C1-4AE4-BA25-3B34A53C0F3B}" srcOrd="0" destOrd="0" presId="urn:microsoft.com/office/officeart/2005/8/layout/orgChart1"/>
    <dgm:cxn modelId="{588C5F14-7825-40AD-874E-70BC662DA642}" type="presParOf" srcId="{0FF02CEE-81C1-4AE4-BA25-3B34A53C0F3B}" destId="{74583401-D986-4E25-864B-EF520E90E03B}" srcOrd="0" destOrd="0" presId="urn:microsoft.com/office/officeart/2005/8/layout/orgChart1"/>
    <dgm:cxn modelId="{BE0A28A0-658A-420A-86CA-ABD6B5DA27CA}" type="presParOf" srcId="{0FF02CEE-81C1-4AE4-BA25-3B34A53C0F3B}" destId="{7F82A81D-26C7-4AB2-BB3E-1A45C4557CDF}" srcOrd="1" destOrd="0" presId="urn:microsoft.com/office/officeart/2005/8/layout/orgChart1"/>
    <dgm:cxn modelId="{E9AB7742-3C2A-472D-A04D-D64835BFC7DE}" type="presParOf" srcId="{65A6353D-1D74-4291-86A1-B65A4078971A}" destId="{B08D501E-7BBC-4029-89DC-BD97465A812C}" srcOrd="1" destOrd="0" presId="urn:microsoft.com/office/officeart/2005/8/layout/orgChart1"/>
    <dgm:cxn modelId="{EB1D9E3B-F352-4632-BE1E-EB93C37CB395}" type="presParOf" srcId="{B08D501E-7BBC-4029-89DC-BD97465A812C}" destId="{5BEC37D4-A47F-47D5-876B-6F470B540EFF}" srcOrd="0" destOrd="0" presId="urn:microsoft.com/office/officeart/2005/8/layout/orgChart1"/>
    <dgm:cxn modelId="{199E1749-1990-479D-99CB-404E8D6B0AB5}" type="presParOf" srcId="{B08D501E-7BBC-4029-89DC-BD97465A812C}" destId="{9C6D308D-6FA2-42C5-B443-ABFBDF63878E}" srcOrd="1" destOrd="0" presId="urn:microsoft.com/office/officeart/2005/8/layout/orgChart1"/>
    <dgm:cxn modelId="{E728A672-CA73-47C3-921F-481746804F99}" type="presParOf" srcId="{9C6D308D-6FA2-42C5-B443-ABFBDF63878E}" destId="{3C730DB7-0B51-485E-BF16-866FDE8765B9}" srcOrd="0" destOrd="0" presId="urn:microsoft.com/office/officeart/2005/8/layout/orgChart1"/>
    <dgm:cxn modelId="{BD9EA7D4-25E1-4BF6-898F-D69D69AB3867}" type="presParOf" srcId="{3C730DB7-0B51-485E-BF16-866FDE8765B9}" destId="{67C134EB-2D12-44F8-8144-CD6F1BBCFD98}" srcOrd="0" destOrd="0" presId="urn:microsoft.com/office/officeart/2005/8/layout/orgChart1"/>
    <dgm:cxn modelId="{C256D6EB-CAE7-4411-A975-8CCB9BE2AA04}" type="presParOf" srcId="{3C730DB7-0B51-485E-BF16-866FDE8765B9}" destId="{D77931D0-A433-40D1-9E99-847FA5C64911}" srcOrd="1" destOrd="0" presId="urn:microsoft.com/office/officeart/2005/8/layout/orgChart1"/>
    <dgm:cxn modelId="{BAB878E9-BED8-4D1D-ABFA-15142E36B73A}" type="presParOf" srcId="{9C6D308D-6FA2-42C5-B443-ABFBDF63878E}" destId="{9614A35C-8CD8-41E2-9D0D-BAA15DD0CFF9}" srcOrd="1" destOrd="0" presId="urn:microsoft.com/office/officeart/2005/8/layout/orgChart1"/>
    <dgm:cxn modelId="{2F76FCF0-5A45-43A7-9921-49CC5125D03C}" type="presParOf" srcId="{9C6D308D-6FA2-42C5-B443-ABFBDF63878E}" destId="{2C997943-3348-459D-9C1A-EB2B7BB51835}" srcOrd="2" destOrd="0" presId="urn:microsoft.com/office/officeart/2005/8/layout/orgChart1"/>
    <dgm:cxn modelId="{C597B1C8-5231-4D40-94A9-7414FE70F45F}" type="presParOf" srcId="{B08D501E-7BBC-4029-89DC-BD97465A812C}" destId="{58BB698D-276B-47BC-8D0C-43902A697C89}" srcOrd="2" destOrd="0" presId="urn:microsoft.com/office/officeart/2005/8/layout/orgChart1"/>
    <dgm:cxn modelId="{BF0DB5B9-AA77-4261-9F9C-022706007FE2}" type="presParOf" srcId="{B08D501E-7BBC-4029-89DC-BD97465A812C}" destId="{8081EC81-32DD-4562-9E07-80FDFCBE77F7}" srcOrd="3" destOrd="0" presId="urn:microsoft.com/office/officeart/2005/8/layout/orgChart1"/>
    <dgm:cxn modelId="{F8190A28-A007-440D-9758-20A74DB6D7FE}" type="presParOf" srcId="{8081EC81-32DD-4562-9E07-80FDFCBE77F7}" destId="{73B870D3-064B-4BAC-8C08-05669EED6FD4}" srcOrd="0" destOrd="0" presId="urn:microsoft.com/office/officeart/2005/8/layout/orgChart1"/>
    <dgm:cxn modelId="{C840DC9C-695F-463D-92EA-DA6D96A894F9}" type="presParOf" srcId="{73B870D3-064B-4BAC-8C08-05669EED6FD4}" destId="{584C19FF-3301-4345-BE9F-79516F8305FE}" srcOrd="0" destOrd="0" presId="urn:microsoft.com/office/officeart/2005/8/layout/orgChart1"/>
    <dgm:cxn modelId="{30C9A70B-FC53-4C62-89D7-C0F18A055528}" type="presParOf" srcId="{73B870D3-064B-4BAC-8C08-05669EED6FD4}" destId="{A56C06D7-E695-4177-B4C2-0D6EB01EB2D1}" srcOrd="1" destOrd="0" presId="urn:microsoft.com/office/officeart/2005/8/layout/orgChart1"/>
    <dgm:cxn modelId="{932638B5-FCA8-4914-AF0A-CFFED6CC6553}" type="presParOf" srcId="{8081EC81-32DD-4562-9E07-80FDFCBE77F7}" destId="{0725CBA0-8BDD-48DD-BE45-DD066CE9931A}" srcOrd="1" destOrd="0" presId="urn:microsoft.com/office/officeart/2005/8/layout/orgChart1"/>
    <dgm:cxn modelId="{9C38AED2-20DA-4E22-A014-D3CF26B03AA4}" type="presParOf" srcId="{8081EC81-32DD-4562-9E07-80FDFCBE77F7}" destId="{54134E67-8E98-4AA2-84E3-D4252290DFAB}" srcOrd="2" destOrd="0" presId="urn:microsoft.com/office/officeart/2005/8/layout/orgChart1"/>
    <dgm:cxn modelId="{AA40202B-50CD-464C-879E-AE026F2581CB}" type="presParOf" srcId="{B08D501E-7BBC-4029-89DC-BD97465A812C}" destId="{CEB9EB30-3155-4DF4-A932-3807D322FFC3}" srcOrd="4" destOrd="0" presId="urn:microsoft.com/office/officeart/2005/8/layout/orgChart1"/>
    <dgm:cxn modelId="{275034D6-D7B5-402E-9ED0-4C2302643DC4}" type="presParOf" srcId="{B08D501E-7BBC-4029-89DC-BD97465A812C}" destId="{09AC5E46-CD1E-4E0B-A051-813A71EFD3A0}" srcOrd="5" destOrd="0" presId="urn:microsoft.com/office/officeart/2005/8/layout/orgChart1"/>
    <dgm:cxn modelId="{9D59295F-7302-4976-AB9D-F3134EF55F22}" type="presParOf" srcId="{09AC5E46-CD1E-4E0B-A051-813A71EFD3A0}" destId="{293B2E06-9D96-4A2D-9A40-6D6451F4584E}" srcOrd="0" destOrd="0" presId="urn:microsoft.com/office/officeart/2005/8/layout/orgChart1"/>
    <dgm:cxn modelId="{AF82D1FB-FCEA-4C46-8B35-9D4DD5854331}" type="presParOf" srcId="{293B2E06-9D96-4A2D-9A40-6D6451F4584E}" destId="{272C8E2C-66D0-4A52-BE5D-098F9AA22197}" srcOrd="0" destOrd="0" presId="urn:microsoft.com/office/officeart/2005/8/layout/orgChart1"/>
    <dgm:cxn modelId="{00F2F688-F613-446B-A608-5FBF41731123}" type="presParOf" srcId="{293B2E06-9D96-4A2D-9A40-6D6451F4584E}" destId="{4B4BAC64-95E1-46F2-92E5-67C8E00AD46C}" srcOrd="1" destOrd="0" presId="urn:microsoft.com/office/officeart/2005/8/layout/orgChart1"/>
    <dgm:cxn modelId="{908F6026-5F35-4935-9AB2-0364BB1E7CE4}" type="presParOf" srcId="{09AC5E46-CD1E-4E0B-A051-813A71EFD3A0}" destId="{5A8B83BF-835F-4F7B-A4C9-2B82976858B7}" srcOrd="1" destOrd="0" presId="urn:microsoft.com/office/officeart/2005/8/layout/orgChart1"/>
    <dgm:cxn modelId="{0C1F59FB-7B19-4182-AB05-7B8614EC20E0}" type="presParOf" srcId="{09AC5E46-CD1E-4E0B-A051-813A71EFD3A0}" destId="{8080DD00-2ED0-4B0F-BAED-566F1D87D2BD}" srcOrd="2" destOrd="0" presId="urn:microsoft.com/office/officeart/2005/8/layout/orgChart1"/>
    <dgm:cxn modelId="{79DA47E2-4670-47BA-8AB6-41A65229E5DA}" type="presParOf" srcId="{65A6353D-1D74-4291-86A1-B65A4078971A}" destId="{6841655A-3457-4B91-A23B-57757AE363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4A619-A4C8-4D3A-BC9A-EE67CA3EF80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1FA60B6B-0735-41BD-8E9E-29C637EEAA21}">
      <dgm:prSet phldrT="[Text]"/>
      <dgm:spPr/>
      <dgm:t>
        <a:bodyPr/>
        <a:lstStyle/>
        <a:p>
          <a:r>
            <a:rPr lang="de-DE" dirty="0"/>
            <a:t>Mietvertrag i.w.S. (locatio conductio)</a:t>
          </a:r>
        </a:p>
      </dgm:t>
    </dgm:pt>
    <dgm:pt modelId="{AE1755A0-09E2-4F0E-A7D0-9E95AF7FE257}" type="parTrans" cxnId="{39F6A121-CB26-4A21-9803-9B71612DFB70}">
      <dgm:prSet/>
      <dgm:spPr/>
      <dgm:t>
        <a:bodyPr/>
        <a:lstStyle/>
        <a:p>
          <a:endParaRPr lang="de-DE"/>
        </a:p>
      </dgm:t>
    </dgm:pt>
    <dgm:pt modelId="{952564FA-4070-4AAF-ABBD-292DF3EB84B8}" type="sibTrans" cxnId="{39F6A121-CB26-4A21-9803-9B71612DFB70}">
      <dgm:prSet/>
      <dgm:spPr/>
      <dgm:t>
        <a:bodyPr/>
        <a:lstStyle/>
        <a:p>
          <a:endParaRPr lang="de-DE"/>
        </a:p>
      </dgm:t>
    </dgm:pt>
    <dgm:pt modelId="{67E7A238-0008-4035-A859-1087966A1F86}">
      <dgm:prSet phldrT="[Text]" custT="1"/>
      <dgm:spPr/>
      <dgm:t>
        <a:bodyPr/>
        <a:lstStyle/>
        <a:p>
          <a:r>
            <a:rPr lang="de-DE" sz="1400" dirty="0"/>
            <a:t>Sachen/Rechte</a:t>
          </a:r>
        </a:p>
        <a:p>
          <a:r>
            <a:rPr lang="de-DE" sz="1400" dirty="0"/>
            <a:t>Mietvertrag </a:t>
          </a:r>
          <a:r>
            <a:rPr lang="de-DE" sz="1400" dirty="0" err="1"/>
            <a:t>i.e.S </a:t>
          </a:r>
          <a:r>
            <a:rPr lang="de-DE" sz="1400" dirty="0"/>
            <a:t>(</a:t>
          </a:r>
          <a:r>
            <a:rPr lang="de-DE" sz="1400" dirty="0" err="1"/>
            <a:t>l.c.rei</a:t>
          </a:r>
          <a:r>
            <a:rPr lang="de-DE" sz="1400" dirty="0"/>
            <a:t>)</a:t>
          </a:r>
        </a:p>
      </dgm:t>
    </dgm:pt>
    <dgm:pt modelId="{D1101A24-2ABE-4F82-B816-335BE8F6DD0C}" type="parTrans" cxnId="{0541EE83-0442-4534-975D-F3914794E3C3}">
      <dgm:prSet/>
      <dgm:spPr/>
      <dgm:t>
        <a:bodyPr/>
        <a:lstStyle/>
        <a:p>
          <a:endParaRPr lang="de-DE"/>
        </a:p>
      </dgm:t>
    </dgm:pt>
    <dgm:pt modelId="{305BFDC4-850F-4C14-B4E5-C34A68749C06}" type="sibTrans" cxnId="{0541EE83-0442-4534-975D-F3914794E3C3}">
      <dgm:prSet/>
      <dgm:spPr/>
      <dgm:t>
        <a:bodyPr/>
        <a:lstStyle/>
        <a:p>
          <a:endParaRPr lang="de-DE"/>
        </a:p>
      </dgm:t>
    </dgm:pt>
    <dgm:pt modelId="{D72DE539-6A1C-484B-8C72-6FA5E0D1F4CD}">
      <dgm:prSet phldrT="[Text]" custT="1"/>
      <dgm:spPr/>
      <dgm:t>
        <a:bodyPr/>
        <a:lstStyle/>
        <a:p>
          <a:r>
            <a:rPr lang="de-DE" sz="1300" dirty="0"/>
            <a:t>Wohnraummiete</a:t>
          </a:r>
        </a:p>
      </dgm:t>
    </dgm:pt>
    <dgm:pt modelId="{BC6AD0B4-CED3-4959-B3AF-2B187B14D30A}" type="parTrans" cxnId="{8555EF72-47B7-4829-A906-5C0D72B806EA}">
      <dgm:prSet/>
      <dgm:spPr/>
      <dgm:t>
        <a:bodyPr/>
        <a:lstStyle/>
        <a:p>
          <a:endParaRPr lang="de-DE"/>
        </a:p>
      </dgm:t>
    </dgm:pt>
    <dgm:pt modelId="{DF853DBF-2D01-47AB-96DD-E4DE1A1A7D50}" type="sibTrans" cxnId="{8555EF72-47B7-4829-A906-5C0D72B806EA}">
      <dgm:prSet/>
      <dgm:spPr/>
      <dgm:t>
        <a:bodyPr/>
        <a:lstStyle/>
        <a:p>
          <a:endParaRPr lang="de-DE"/>
        </a:p>
      </dgm:t>
    </dgm:pt>
    <dgm:pt modelId="{3328DBFF-FE16-485F-B526-D2DBF0512FCD}">
      <dgm:prSet phldrT="[Text]" custT="1"/>
      <dgm:spPr/>
      <dgm:t>
        <a:bodyPr/>
        <a:lstStyle/>
        <a:p>
          <a:r>
            <a:rPr lang="de-DE" sz="1400" dirty="0"/>
            <a:t>Werke</a:t>
          </a:r>
        </a:p>
        <a:p>
          <a:r>
            <a:rPr lang="de-DE" sz="1400" dirty="0"/>
            <a:t>Werkvertrag + Arbeitsplatzmiete (</a:t>
          </a:r>
          <a:r>
            <a:rPr lang="de-DE" sz="1400" dirty="0" err="1"/>
            <a:t>l.c.operarum</a:t>
          </a:r>
          <a:r>
            <a:rPr lang="de-DE" sz="1400" dirty="0"/>
            <a:t>/</a:t>
          </a:r>
          <a:r>
            <a:rPr lang="de-DE" sz="1400" dirty="0" err="1"/>
            <a:t>operis</a:t>
          </a:r>
          <a:r>
            <a:rPr lang="de-DE" sz="1400" dirty="0"/>
            <a:t>)</a:t>
          </a:r>
        </a:p>
      </dgm:t>
    </dgm:pt>
    <dgm:pt modelId="{5E5CDFF0-4239-4841-9158-D1248D32E33E}" type="parTrans" cxnId="{D365F592-E729-4093-9242-1601BCD07B0C}">
      <dgm:prSet/>
      <dgm:spPr/>
      <dgm:t>
        <a:bodyPr/>
        <a:lstStyle/>
        <a:p>
          <a:endParaRPr lang="de-DE"/>
        </a:p>
      </dgm:t>
    </dgm:pt>
    <dgm:pt modelId="{146A8181-DAF7-452A-9B03-EC0E246284DA}" type="sibTrans" cxnId="{D365F592-E729-4093-9242-1601BCD07B0C}">
      <dgm:prSet/>
      <dgm:spPr/>
      <dgm:t>
        <a:bodyPr/>
        <a:lstStyle/>
        <a:p>
          <a:endParaRPr lang="de-DE"/>
        </a:p>
      </dgm:t>
    </dgm:pt>
    <dgm:pt modelId="{13085693-38C8-4001-B315-1BD6CB954376}">
      <dgm:prSet phldrT="[Text]" custT="1"/>
      <dgm:spPr/>
      <dgm:t>
        <a:bodyPr/>
        <a:lstStyle/>
        <a:p>
          <a:r>
            <a:rPr lang="de-DE" sz="1300" dirty="0"/>
            <a:t>Werkvertrag (</a:t>
          </a:r>
          <a:r>
            <a:rPr lang="de-DE" sz="1300" dirty="0" err="1"/>
            <a:t>operis</a:t>
          </a:r>
          <a:r>
            <a:rPr lang="de-DE" sz="1300" dirty="0"/>
            <a:t>)</a:t>
          </a:r>
        </a:p>
      </dgm:t>
    </dgm:pt>
    <dgm:pt modelId="{0E2658DC-BC78-49BA-9098-26D603B46A66}" type="parTrans" cxnId="{896077AF-F9FB-4DE1-9830-3B202D56CBDE}">
      <dgm:prSet/>
      <dgm:spPr/>
      <dgm:t>
        <a:bodyPr/>
        <a:lstStyle/>
        <a:p>
          <a:endParaRPr lang="de-DE"/>
        </a:p>
      </dgm:t>
    </dgm:pt>
    <dgm:pt modelId="{17150979-124F-4D85-BAFD-B2279E7A5A90}" type="sibTrans" cxnId="{896077AF-F9FB-4DE1-9830-3B202D56CBDE}">
      <dgm:prSet/>
      <dgm:spPr/>
      <dgm:t>
        <a:bodyPr/>
        <a:lstStyle/>
        <a:p>
          <a:endParaRPr lang="de-DE"/>
        </a:p>
      </dgm:t>
    </dgm:pt>
    <dgm:pt modelId="{D96EB372-457B-470C-8DEE-572F1B1DFF86}">
      <dgm:prSet phldrT="[Text]" custT="1"/>
      <dgm:spPr/>
      <dgm:t>
        <a:bodyPr/>
        <a:lstStyle/>
        <a:p>
          <a:r>
            <a:rPr lang="de-DE" sz="1300" dirty="0"/>
            <a:t>Sachmiete u. Pacht</a:t>
          </a:r>
        </a:p>
      </dgm:t>
    </dgm:pt>
    <dgm:pt modelId="{AD9FFBCF-3567-4ADD-BD26-AD96AA3D2FFA}" type="parTrans" cxnId="{234F70FA-A7F0-4A87-8EF4-134E7FA4283E}">
      <dgm:prSet/>
      <dgm:spPr/>
      <dgm:t>
        <a:bodyPr/>
        <a:lstStyle/>
        <a:p>
          <a:endParaRPr lang="de-DE"/>
        </a:p>
      </dgm:t>
    </dgm:pt>
    <dgm:pt modelId="{BA92F226-395C-4871-B53D-97E0F14CF4F1}" type="sibTrans" cxnId="{234F70FA-A7F0-4A87-8EF4-134E7FA4283E}">
      <dgm:prSet/>
      <dgm:spPr/>
      <dgm:t>
        <a:bodyPr/>
        <a:lstStyle/>
        <a:p>
          <a:endParaRPr lang="de-DE"/>
        </a:p>
      </dgm:t>
    </dgm:pt>
    <dgm:pt modelId="{2FFF5755-7060-42E0-829A-B66419533F5A}">
      <dgm:prSet phldrT="[Text]" custT="1"/>
      <dgm:spPr/>
      <dgm:t>
        <a:bodyPr/>
        <a:lstStyle/>
        <a:p>
          <a:r>
            <a:rPr lang="de-DE" sz="1300" dirty="0"/>
            <a:t>DarlehensV (specialis)</a:t>
          </a:r>
        </a:p>
      </dgm:t>
    </dgm:pt>
    <dgm:pt modelId="{E3515346-000B-4EB9-9A02-3A5CCAB9C759}" type="parTrans" cxnId="{740940C6-7311-4CE0-ACDB-CE7666F0F54E}">
      <dgm:prSet/>
      <dgm:spPr/>
      <dgm:t>
        <a:bodyPr/>
        <a:lstStyle/>
        <a:p>
          <a:endParaRPr lang="de-DE"/>
        </a:p>
      </dgm:t>
    </dgm:pt>
    <dgm:pt modelId="{AB35FBAC-A6F5-4ED4-95B1-23F0FAD62FC7}" type="sibTrans" cxnId="{740940C6-7311-4CE0-ACDB-CE7666F0F54E}">
      <dgm:prSet/>
      <dgm:spPr/>
      <dgm:t>
        <a:bodyPr/>
        <a:lstStyle/>
        <a:p>
          <a:endParaRPr lang="de-DE"/>
        </a:p>
      </dgm:t>
    </dgm:pt>
    <dgm:pt modelId="{719710BE-C8C0-46D2-9B51-478581F2242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300" b="0" dirty="0"/>
            <a:t>Arbeitsvertrag (</a:t>
          </a:r>
          <a:r>
            <a:rPr lang="de-DE" sz="1300" b="0" dirty="0" err="1"/>
            <a:t>operarum</a:t>
          </a:r>
          <a:r>
            <a:rPr lang="de-DE" sz="1300" b="0" dirty="0"/>
            <a:t> </a:t>
          </a:r>
          <a:r>
            <a:rPr lang="de-DE" sz="1300" b="0" dirty="0" err="1"/>
            <a:t>industrialis</a:t>
          </a:r>
          <a:r>
            <a:rPr lang="de-DE" sz="1300" b="0" dirty="0"/>
            <a:t>)</a:t>
          </a:r>
        </a:p>
      </dgm:t>
    </dgm:pt>
    <dgm:pt modelId="{38004FC5-43C0-4F68-9452-E9040AFCA5A8}" type="sibTrans" cxnId="{DC1E10F9-EFE1-48F7-8454-3B1E95503903}">
      <dgm:prSet/>
      <dgm:spPr/>
      <dgm:t>
        <a:bodyPr/>
        <a:lstStyle/>
        <a:p>
          <a:endParaRPr lang="de-DE"/>
        </a:p>
      </dgm:t>
    </dgm:pt>
    <dgm:pt modelId="{0ECC48FF-338B-48DA-8435-76CB15B1DD4D}" type="parTrans" cxnId="{DC1E10F9-EFE1-48F7-8454-3B1E95503903}">
      <dgm:prSet/>
      <dgm:spPr/>
      <dgm:t>
        <a:bodyPr/>
        <a:lstStyle/>
        <a:p>
          <a:endParaRPr lang="de-DE"/>
        </a:p>
      </dgm:t>
    </dgm:pt>
    <dgm:pt modelId="{83E19F98-5B62-4FD8-9789-086D53CA728B}">
      <dgm:prSet phldrT="[Text]" custT="1"/>
      <dgm:spPr/>
      <dgm:t>
        <a:bodyPr/>
        <a:lstStyle/>
        <a:p>
          <a:r>
            <a:rPr lang="de-DE" sz="1300" dirty="0"/>
            <a:t>Rechtsnutzung (Lizenzen)</a:t>
          </a:r>
        </a:p>
      </dgm:t>
    </dgm:pt>
    <dgm:pt modelId="{5D697444-BB65-4ECA-8F45-D4597AF2C6CD}" type="parTrans" cxnId="{1498CCD5-757A-4A2B-A831-814D91E5810B}">
      <dgm:prSet/>
      <dgm:spPr/>
      <dgm:t>
        <a:bodyPr/>
        <a:lstStyle/>
        <a:p>
          <a:endParaRPr lang="de-DE"/>
        </a:p>
      </dgm:t>
    </dgm:pt>
    <dgm:pt modelId="{46DE89F0-F31B-444F-B40E-77D4DF85E5B2}" type="sibTrans" cxnId="{1498CCD5-757A-4A2B-A831-814D91E5810B}">
      <dgm:prSet/>
      <dgm:spPr/>
      <dgm:t>
        <a:bodyPr/>
        <a:lstStyle/>
        <a:p>
          <a:endParaRPr lang="de-DE"/>
        </a:p>
      </dgm:t>
    </dgm:pt>
    <dgm:pt modelId="{D345F48B-4E7B-4530-901D-FDECF5378697}" type="pres">
      <dgm:prSet presAssocID="{7094A619-A4C8-4D3A-BC9A-EE67CA3EF8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CB54AA-1C57-4809-B153-4BB7A2AA533F}" type="pres">
      <dgm:prSet presAssocID="{1FA60B6B-0735-41BD-8E9E-29C637EEAA21}" presName="root1" presStyleCnt="0"/>
      <dgm:spPr/>
    </dgm:pt>
    <dgm:pt modelId="{7375BC6D-6316-4253-A659-80F056A5CB15}" type="pres">
      <dgm:prSet presAssocID="{1FA60B6B-0735-41BD-8E9E-29C637EEAA21}" presName="LevelOneTextNode" presStyleLbl="node0" presStyleIdx="0" presStyleCnt="1">
        <dgm:presLayoutVars>
          <dgm:chPref val="3"/>
        </dgm:presLayoutVars>
      </dgm:prSet>
      <dgm:spPr/>
    </dgm:pt>
    <dgm:pt modelId="{60B53BFD-53B4-4586-A6BC-83D2E953DE02}" type="pres">
      <dgm:prSet presAssocID="{1FA60B6B-0735-41BD-8E9E-29C637EEAA21}" presName="level2hierChild" presStyleCnt="0"/>
      <dgm:spPr/>
    </dgm:pt>
    <dgm:pt modelId="{5929984A-2FFF-4CE9-95CA-F668A7B4B52C}" type="pres">
      <dgm:prSet presAssocID="{D1101A24-2ABE-4F82-B816-335BE8F6DD0C}" presName="conn2-1" presStyleLbl="parChTrans1D2" presStyleIdx="0" presStyleCnt="2"/>
      <dgm:spPr/>
    </dgm:pt>
    <dgm:pt modelId="{25401420-DDCA-4FB0-B4D5-662B8C8446C1}" type="pres">
      <dgm:prSet presAssocID="{D1101A24-2ABE-4F82-B816-335BE8F6DD0C}" presName="connTx" presStyleLbl="parChTrans1D2" presStyleIdx="0" presStyleCnt="2"/>
      <dgm:spPr/>
    </dgm:pt>
    <dgm:pt modelId="{1A0F58F7-1939-46FF-AEAD-E42B47B72D0F}" type="pres">
      <dgm:prSet presAssocID="{67E7A238-0008-4035-A859-1087966A1F86}" presName="root2" presStyleCnt="0"/>
      <dgm:spPr/>
    </dgm:pt>
    <dgm:pt modelId="{1D0AF403-220C-4943-A8A0-A86E9121EA9A}" type="pres">
      <dgm:prSet presAssocID="{67E7A238-0008-4035-A859-1087966A1F86}" presName="LevelTwoTextNode" presStyleLbl="node2" presStyleIdx="0" presStyleCnt="2" custScaleX="168194" custScaleY="136367">
        <dgm:presLayoutVars>
          <dgm:chPref val="3"/>
        </dgm:presLayoutVars>
      </dgm:prSet>
      <dgm:spPr/>
    </dgm:pt>
    <dgm:pt modelId="{3DB94CBE-774F-43EA-96C3-F52C26BEA046}" type="pres">
      <dgm:prSet presAssocID="{67E7A238-0008-4035-A859-1087966A1F86}" presName="level3hierChild" presStyleCnt="0"/>
      <dgm:spPr/>
    </dgm:pt>
    <dgm:pt modelId="{69111159-93E6-469A-AD64-1E29CD617935}" type="pres">
      <dgm:prSet presAssocID="{BC6AD0B4-CED3-4959-B3AF-2B187B14D30A}" presName="conn2-1" presStyleLbl="parChTrans1D3" presStyleIdx="0" presStyleCnt="6"/>
      <dgm:spPr/>
    </dgm:pt>
    <dgm:pt modelId="{3B79D083-C2E9-4E55-AF43-07E51DC83E4D}" type="pres">
      <dgm:prSet presAssocID="{BC6AD0B4-CED3-4959-B3AF-2B187B14D30A}" presName="connTx" presStyleLbl="parChTrans1D3" presStyleIdx="0" presStyleCnt="6"/>
      <dgm:spPr/>
    </dgm:pt>
    <dgm:pt modelId="{FFF57152-6F21-491E-9DA6-24817C1FCD57}" type="pres">
      <dgm:prSet presAssocID="{D72DE539-6A1C-484B-8C72-6FA5E0D1F4CD}" presName="root2" presStyleCnt="0"/>
      <dgm:spPr/>
    </dgm:pt>
    <dgm:pt modelId="{434F66D3-BA6C-4132-8F0F-4A27941B14CB}" type="pres">
      <dgm:prSet presAssocID="{D72DE539-6A1C-484B-8C72-6FA5E0D1F4CD}" presName="LevelTwoTextNode" presStyleLbl="node3" presStyleIdx="0" presStyleCnt="6" custScaleX="129672" custScaleY="81124">
        <dgm:presLayoutVars>
          <dgm:chPref val="3"/>
        </dgm:presLayoutVars>
      </dgm:prSet>
      <dgm:spPr/>
    </dgm:pt>
    <dgm:pt modelId="{FB03F1DB-BCC4-4229-B358-1A219D07B6A6}" type="pres">
      <dgm:prSet presAssocID="{D72DE539-6A1C-484B-8C72-6FA5E0D1F4CD}" presName="level3hierChild" presStyleCnt="0"/>
      <dgm:spPr/>
    </dgm:pt>
    <dgm:pt modelId="{B22E0CE4-687A-4F1B-BCB3-1724BDE6B5C7}" type="pres">
      <dgm:prSet presAssocID="{AD9FFBCF-3567-4ADD-BD26-AD96AA3D2FFA}" presName="conn2-1" presStyleLbl="parChTrans1D3" presStyleIdx="1" presStyleCnt="6"/>
      <dgm:spPr/>
    </dgm:pt>
    <dgm:pt modelId="{D9FE493C-C645-4B37-9EDB-CB7690F31267}" type="pres">
      <dgm:prSet presAssocID="{AD9FFBCF-3567-4ADD-BD26-AD96AA3D2FFA}" presName="connTx" presStyleLbl="parChTrans1D3" presStyleIdx="1" presStyleCnt="6"/>
      <dgm:spPr/>
    </dgm:pt>
    <dgm:pt modelId="{ACF788C2-C490-42F7-84B0-B2BB016E0687}" type="pres">
      <dgm:prSet presAssocID="{D96EB372-457B-470C-8DEE-572F1B1DFF86}" presName="root2" presStyleCnt="0"/>
      <dgm:spPr/>
    </dgm:pt>
    <dgm:pt modelId="{60AEF376-FBE2-4727-AB01-0DE01513F941}" type="pres">
      <dgm:prSet presAssocID="{D96EB372-457B-470C-8DEE-572F1B1DFF86}" presName="LevelTwoTextNode" presStyleLbl="node3" presStyleIdx="1" presStyleCnt="6" custScaleX="129672" custScaleY="81124">
        <dgm:presLayoutVars>
          <dgm:chPref val="3"/>
        </dgm:presLayoutVars>
      </dgm:prSet>
      <dgm:spPr/>
    </dgm:pt>
    <dgm:pt modelId="{86DC2128-8BE8-458C-8454-FBF3C6A82E9A}" type="pres">
      <dgm:prSet presAssocID="{D96EB372-457B-470C-8DEE-572F1B1DFF86}" presName="level3hierChild" presStyleCnt="0"/>
      <dgm:spPr/>
    </dgm:pt>
    <dgm:pt modelId="{25D1F971-5B32-4C6B-93FB-4E781148AE4B}" type="pres">
      <dgm:prSet presAssocID="{5D697444-BB65-4ECA-8F45-D4597AF2C6CD}" presName="conn2-1" presStyleLbl="parChTrans1D3" presStyleIdx="2" presStyleCnt="6"/>
      <dgm:spPr/>
    </dgm:pt>
    <dgm:pt modelId="{D4082637-7FC8-4A82-A5A0-E1A339D38A91}" type="pres">
      <dgm:prSet presAssocID="{5D697444-BB65-4ECA-8F45-D4597AF2C6CD}" presName="connTx" presStyleLbl="parChTrans1D3" presStyleIdx="2" presStyleCnt="6"/>
      <dgm:spPr/>
    </dgm:pt>
    <dgm:pt modelId="{1747FC87-38C2-42DC-B62B-6EB280D6AC03}" type="pres">
      <dgm:prSet presAssocID="{83E19F98-5B62-4FD8-9789-086D53CA728B}" presName="root2" presStyleCnt="0"/>
      <dgm:spPr/>
    </dgm:pt>
    <dgm:pt modelId="{080CDFAA-FF04-41C5-8C72-5986E68A9C2C}" type="pres">
      <dgm:prSet presAssocID="{83E19F98-5B62-4FD8-9789-086D53CA728B}" presName="LevelTwoTextNode" presStyleLbl="node3" presStyleIdx="2" presStyleCnt="6" custScaleX="129672" custScaleY="81124">
        <dgm:presLayoutVars>
          <dgm:chPref val="3"/>
        </dgm:presLayoutVars>
      </dgm:prSet>
      <dgm:spPr/>
    </dgm:pt>
    <dgm:pt modelId="{9A6BB38C-2583-4FD7-B114-C0A38AC432EE}" type="pres">
      <dgm:prSet presAssocID="{83E19F98-5B62-4FD8-9789-086D53CA728B}" presName="level3hierChild" presStyleCnt="0"/>
      <dgm:spPr/>
    </dgm:pt>
    <dgm:pt modelId="{E929B932-C986-492C-A0B0-4CEB054E4B5E}" type="pres">
      <dgm:prSet presAssocID="{E3515346-000B-4EB9-9A02-3A5CCAB9C759}" presName="conn2-1" presStyleLbl="parChTrans1D3" presStyleIdx="3" presStyleCnt="6"/>
      <dgm:spPr/>
    </dgm:pt>
    <dgm:pt modelId="{19C3F596-7FF7-4849-BCA5-9731491E16E3}" type="pres">
      <dgm:prSet presAssocID="{E3515346-000B-4EB9-9A02-3A5CCAB9C759}" presName="connTx" presStyleLbl="parChTrans1D3" presStyleIdx="3" presStyleCnt="6"/>
      <dgm:spPr/>
    </dgm:pt>
    <dgm:pt modelId="{D76ADA92-0A04-44AA-92EE-5D73EA9E9F59}" type="pres">
      <dgm:prSet presAssocID="{2FFF5755-7060-42E0-829A-B66419533F5A}" presName="root2" presStyleCnt="0"/>
      <dgm:spPr/>
    </dgm:pt>
    <dgm:pt modelId="{8D58F125-E528-437A-A436-DE428CC3254E}" type="pres">
      <dgm:prSet presAssocID="{2FFF5755-7060-42E0-829A-B66419533F5A}" presName="LevelTwoTextNode" presStyleLbl="node3" presStyleIdx="3" presStyleCnt="6" custScaleX="129672" custScaleY="81124">
        <dgm:presLayoutVars>
          <dgm:chPref val="3"/>
        </dgm:presLayoutVars>
      </dgm:prSet>
      <dgm:spPr/>
    </dgm:pt>
    <dgm:pt modelId="{F770BEF5-3A1C-4733-AF34-7C06F594C019}" type="pres">
      <dgm:prSet presAssocID="{2FFF5755-7060-42E0-829A-B66419533F5A}" presName="level3hierChild" presStyleCnt="0"/>
      <dgm:spPr/>
    </dgm:pt>
    <dgm:pt modelId="{4FED780D-3B05-4A49-914E-7CA180C9C2F1}" type="pres">
      <dgm:prSet presAssocID="{5E5CDFF0-4239-4841-9158-D1248D32E33E}" presName="conn2-1" presStyleLbl="parChTrans1D2" presStyleIdx="1" presStyleCnt="2"/>
      <dgm:spPr/>
    </dgm:pt>
    <dgm:pt modelId="{FC4B3C4F-4A10-4865-AF44-B5FCEDC549CE}" type="pres">
      <dgm:prSet presAssocID="{5E5CDFF0-4239-4841-9158-D1248D32E33E}" presName="connTx" presStyleLbl="parChTrans1D2" presStyleIdx="1" presStyleCnt="2"/>
      <dgm:spPr/>
    </dgm:pt>
    <dgm:pt modelId="{96379F5D-62D8-4D56-827D-38544F9E6EF9}" type="pres">
      <dgm:prSet presAssocID="{3328DBFF-FE16-485F-B526-D2DBF0512FCD}" presName="root2" presStyleCnt="0"/>
      <dgm:spPr/>
    </dgm:pt>
    <dgm:pt modelId="{A7F098C3-91ED-45E8-86A0-8DBA25F096A9}" type="pres">
      <dgm:prSet presAssocID="{3328DBFF-FE16-485F-B526-D2DBF0512FCD}" presName="LevelTwoTextNode" presStyleLbl="node2" presStyleIdx="1" presStyleCnt="2" custScaleX="168194" custScaleY="153819">
        <dgm:presLayoutVars>
          <dgm:chPref val="3"/>
        </dgm:presLayoutVars>
      </dgm:prSet>
      <dgm:spPr/>
    </dgm:pt>
    <dgm:pt modelId="{D93F164E-6607-4245-928C-50BE12D6A863}" type="pres">
      <dgm:prSet presAssocID="{3328DBFF-FE16-485F-B526-D2DBF0512FCD}" presName="level3hierChild" presStyleCnt="0"/>
      <dgm:spPr/>
    </dgm:pt>
    <dgm:pt modelId="{6A4E332C-3C1E-4E73-B6E8-4924B48BBB46}" type="pres">
      <dgm:prSet presAssocID="{0E2658DC-BC78-49BA-9098-26D603B46A66}" presName="conn2-1" presStyleLbl="parChTrans1D3" presStyleIdx="4" presStyleCnt="6"/>
      <dgm:spPr/>
    </dgm:pt>
    <dgm:pt modelId="{44378166-04B4-4C6E-A087-414032316C2C}" type="pres">
      <dgm:prSet presAssocID="{0E2658DC-BC78-49BA-9098-26D603B46A66}" presName="connTx" presStyleLbl="parChTrans1D3" presStyleIdx="4" presStyleCnt="6"/>
      <dgm:spPr/>
    </dgm:pt>
    <dgm:pt modelId="{8637B61C-F675-42CE-8C1C-50F4FB5385AE}" type="pres">
      <dgm:prSet presAssocID="{13085693-38C8-4001-B315-1BD6CB954376}" presName="root2" presStyleCnt="0"/>
      <dgm:spPr/>
    </dgm:pt>
    <dgm:pt modelId="{CBDBE6A3-BB09-4DCA-BCC0-AF516346C358}" type="pres">
      <dgm:prSet presAssocID="{13085693-38C8-4001-B315-1BD6CB954376}" presName="LevelTwoTextNode" presStyleLbl="node3" presStyleIdx="4" presStyleCnt="6" custScaleX="129672" custScaleY="81124">
        <dgm:presLayoutVars>
          <dgm:chPref val="3"/>
        </dgm:presLayoutVars>
      </dgm:prSet>
      <dgm:spPr/>
    </dgm:pt>
    <dgm:pt modelId="{586EFD03-6134-42A2-9673-8EA3C21292FA}" type="pres">
      <dgm:prSet presAssocID="{13085693-38C8-4001-B315-1BD6CB954376}" presName="level3hierChild" presStyleCnt="0"/>
      <dgm:spPr/>
    </dgm:pt>
    <dgm:pt modelId="{5C737905-F265-4528-A8A7-CE34D1809BF0}" type="pres">
      <dgm:prSet presAssocID="{0ECC48FF-338B-48DA-8435-76CB15B1DD4D}" presName="conn2-1" presStyleLbl="parChTrans1D3" presStyleIdx="5" presStyleCnt="6"/>
      <dgm:spPr/>
    </dgm:pt>
    <dgm:pt modelId="{7157B9E9-0134-4E8B-ADDA-C31D08F4107E}" type="pres">
      <dgm:prSet presAssocID="{0ECC48FF-338B-48DA-8435-76CB15B1DD4D}" presName="connTx" presStyleLbl="parChTrans1D3" presStyleIdx="5" presStyleCnt="6"/>
      <dgm:spPr/>
    </dgm:pt>
    <dgm:pt modelId="{A0956A2C-59AF-45A9-B718-8E75AB29C09C}" type="pres">
      <dgm:prSet presAssocID="{719710BE-C8C0-46D2-9B51-478581F2242C}" presName="root2" presStyleCnt="0"/>
      <dgm:spPr/>
    </dgm:pt>
    <dgm:pt modelId="{190C9DFC-C146-4F2D-AF85-EE479FB8E661}" type="pres">
      <dgm:prSet presAssocID="{719710BE-C8C0-46D2-9B51-478581F2242C}" presName="LevelTwoTextNode" presStyleLbl="node3" presStyleIdx="5" presStyleCnt="6" custScaleX="129672" custScaleY="110838">
        <dgm:presLayoutVars>
          <dgm:chPref val="3"/>
        </dgm:presLayoutVars>
      </dgm:prSet>
      <dgm:spPr/>
    </dgm:pt>
    <dgm:pt modelId="{E2498C7F-3B59-47D0-91BF-5E012915C761}" type="pres">
      <dgm:prSet presAssocID="{719710BE-C8C0-46D2-9B51-478581F2242C}" presName="level3hierChild" presStyleCnt="0"/>
      <dgm:spPr/>
    </dgm:pt>
  </dgm:ptLst>
  <dgm:cxnLst>
    <dgm:cxn modelId="{DCD93E0A-5581-4141-BBC1-B970A8DFD5BA}" type="presOf" srcId="{2FFF5755-7060-42E0-829A-B66419533F5A}" destId="{8D58F125-E528-437A-A436-DE428CC3254E}" srcOrd="0" destOrd="0" presId="urn:microsoft.com/office/officeart/2008/layout/HorizontalMultiLevelHierarchy"/>
    <dgm:cxn modelId="{06B3090C-80FC-4D79-9D7C-43D7B2BB9517}" type="presOf" srcId="{0E2658DC-BC78-49BA-9098-26D603B46A66}" destId="{44378166-04B4-4C6E-A087-414032316C2C}" srcOrd="1" destOrd="0" presId="urn:microsoft.com/office/officeart/2008/layout/HorizontalMultiLevelHierarchy"/>
    <dgm:cxn modelId="{39F6A121-CB26-4A21-9803-9B71612DFB70}" srcId="{7094A619-A4C8-4D3A-BC9A-EE67CA3EF807}" destId="{1FA60B6B-0735-41BD-8E9E-29C637EEAA21}" srcOrd="0" destOrd="0" parTransId="{AE1755A0-09E2-4F0E-A7D0-9E95AF7FE257}" sibTransId="{952564FA-4070-4AAF-ABBD-292DF3EB84B8}"/>
    <dgm:cxn modelId="{75E7282E-C5A8-410C-9E42-69DC3E19CAAB}" type="presOf" srcId="{D96EB372-457B-470C-8DEE-572F1B1DFF86}" destId="{60AEF376-FBE2-4727-AB01-0DE01513F941}" srcOrd="0" destOrd="0" presId="urn:microsoft.com/office/officeart/2008/layout/HorizontalMultiLevelHierarchy"/>
    <dgm:cxn modelId="{FC015335-25AF-4CE6-9922-43230084FD32}" type="presOf" srcId="{E3515346-000B-4EB9-9A02-3A5CCAB9C759}" destId="{19C3F596-7FF7-4849-BCA5-9731491E16E3}" srcOrd="1" destOrd="0" presId="urn:microsoft.com/office/officeart/2008/layout/HorizontalMultiLevelHierarchy"/>
    <dgm:cxn modelId="{6A99033A-3A38-42C4-9DD8-E17B25FFBCA0}" type="presOf" srcId="{5D697444-BB65-4ECA-8F45-D4597AF2C6CD}" destId="{25D1F971-5B32-4C6B-93FB-4E781148AE4B}" srcOrd="0" destOrd="0" presId="urn:microsoft.com/office/officeart/2008/layout/HorizontalMultiLevelHierarchy"/>
    <dgm:cxn modelId="{16791E3F-BFC6-435A-A666-6831294F73F6}" type="presOf" srcId="{D72DE539-6A1C-484B-8C72-6FA5E0D1F4CD}" destId="{434F66D3-BA6C-4132-8F0F-4A27941B14CB}" srcOrd="0" destOrd="0" presId="urn:microsoft.com/office/officeart/2008/layout/HorizontalMultiLevelHierarchy"/>
    <dgm:cxn modelId="{A77C5364-3ED2-4631-8D0C-41FEF279C29A}" type="presOf" srcId="{0ECC48FF-338B-48DA-8435-76CB15B1DD4D}" destId="{7157B9E9-0134-4E8B-ADDA-C31D08F4107E}" srcOrd="1" destOrd="0" presId="urn:microsoft.com/office/officeart/2008/layout/HorizontalMultiLevelHierarchy"/>
    <dgm:cxn modelId="{5E79C548-C9DC-494C-BA72-40BE2F1F6FD3}" type="presOf" srcId="{AD9FFBCF-3567-4ADD-BD26-AD96AA3D2FFA}" destId="{D9FE493C-C645-4B37-9EDB-CB7690F31267}" srcOrd="1" destOrd="0" presId="urn:microsoft.com/office/officeart/2008/layout/HorizontalMultiLevelHierarchy"/>
    <dgm:cxn modelId="{B04CA54F-BFB5-41C5-94CB-BFA4E5ED1343}" type="presOf" srcId="{D1101A24-2ABE-4F82-B816-335BE8F6DD0C}" destId="{5929984A-2FFF-4CE9-95CA-F668A7B4B52C}" srcOrd="0" destOrd="0" presId="urn:microsoft.com/office/officeart/2008/layout/HorizontalMultiLevelHierarchy"/>
    <dgm:cxn modelId="{2E380F51-7EFF-4771-95B2-0EC0794DA5F2}" type="presOf" srcId="{1FA60B6B-0735-41BD-8E9E-29C637EEAA21}" destId="{7375BC6D-6316-4253-A659-80F056A5CB15}" srcOrd="0" destOrd="0" presId="urn:microsoft.com/office/officeart/2008/layout/HorizontalMultiLevelHierarchy"/>
    <dgm:cxn modelId="{AF79A071-F5CD-41BA-AD23-2F53EF2D7E84}" type="presOf" srcId="{83E19F98-5B62-4FD8-9789-086D53CA728B}" destId="{080CDFAA-FF04-41C5-8C72-5986E68A9C2C}" srcOrd="0" destOrd="0" presId="urn:microsoft.com/office/officeart/2008/layout/HorizontalMultiLevelHierarchy"/>
    <dgm:cxn modelId="{8555EF72-47B7-4829-A906-5C0D72B806EA}" srcId="{67E7A238-0008-4035-A859-1087966A1F86}" destId="{D72DE539-6A1C-484B-8C72-6FA5E0D1F4CD}" srcOrd="0" destOrd="0" parTransId="{BC6AD0B4-CED3-4959-B3AF-2B187B14D30A}" sibTransId="{DF853DBF-2D01-47AB-96DD-E4DE1A1A7D50}"/>
    <dgm:cxn modelId="{0541EE83-0442-4534-975D-F3914794E3C3}" srcId="{1FA60B6B-0735-41BD-8E9E-29C637EEAA21}" destId="{67E7A238-0008-4035-A859-1087966A1F86}" srcOrd="0" destOrd="0" parTransId="{D1101A24-2ABE-4F82-B816-335BE8F6DD0C}" sibTransId="{305BFDC4-850F-4C14-B4E5-C34A68749C06}"/>
    <dgm:cxn modelId="{BEF0D388-FA81-41F6-A8B0-89723492DD1F}" type="presOf" srcId="{13085693-38C8-4001-B315-1BD6CB954376}" destId="{CBDBE6A3-BB09-4DCA-BCC0-AF516346C358}" srcOrd="0" destOrd="0" presId="urn:microsoft.com/office/officeart/2008/layout/HorizontalMultiLevelHierarchy"/>
    <dgm:cxn modelId="{D365F592-E729-4093-9242-1601BCD07B0C}" srcId="{1FA60B6B-0735-41BD-8E9E-29C637EEAA21}" destId="{3328DBFF-FE16-485F-B526-D2DBF0512FCD}" srcOrd="1" destOrd="0" parTransId="{5E5CDFF0-4239-4841-9158-D1248D32E33E}" sibTransId="{146A8181-DAF7-452A-9B03-EC0E246284DA}"/>
    <dgm:cxn modelId="{0D775D9C-ACBF-4E6C-8CA3-4C4DCEBF0F17}" type="presOf" srcId="{5E5CDFF0-4239-4841-9158-D1248D32E33E}" destId="{FC4B3C4F-4A10-4865-AF44-B5FCEDC549CE}" srcOrd="1" destOrd="0" presId="urn:microsoft.com/office/officeart/2008/layout/HorizontalMultiLevelHierarchy"/>
    <dgm:cxn modelId="{DD6F21A1-299E-46CC-834F-3F42211FD6BC}" type="presOf" srcId="{0ECC48FF-338B-48DA-8435-76CB15B1DD4D}" destId="{5C737905-F265-4528-A8A7-CE34D1809BF0}" srcOrd="0" destOrd="0" presId="urn:microsoft.com/office/officeart/2008/layout/HorizontalMultiLevelHierarchy"/>
    <dgm:cxn modelId="{896077AF-F9FB-4DE1-9830-3B202D56CBDE}" srcId="{3328DBFF-FE16-485F-B526-D2DBF0512FCD}" destId="{13085693-38C8-4001-B315-1BD6CB954376}" srcOrd="0" destOrd="0" parTransId="{0E2658DC-BC78-49BA-9098-26D603B46A66}" sibTransId="{17150979-124F-4D85-BAFD-B2279E7A5A90}"/>
    <dgm:cxn modelId="{5BE10AB6-AD47-47CF-970B-B31A253E7B12}" type="presOf" srcId="{7094A619-A4C8-4D3A-BC9A-EE67CA3EF807}" destId="{D345F48B-4E7B-4530-901D-FDECF5378697}" srcOrd="0" destOrd="0" presId="urn:microsoft.com/office/officeart/2008/layout/HorizontalMultiLevelHierarchy"/>
    <dgm:cxn modelId="{C6743CB7-503B-45B4-8DB5-B983E92532B1}" type="presOf" srcId="{BC6AD0B4-CED3-4959-B3AF-2B187B14D30A}" destId="{3B79D083-C2E9-4E55-AF43-07E51DC83E4D}" srcOrd="1" destOrd="0" presId="urn:microsoft.com/office/officeart/2008/layout/HorizontalMultiLevelHierarchy"/>
    <dgm:cxn modelId="{B98B49BE-7075-405F-8C46-CD5C9EF7BB3C}" type="presOf" srcId="{0E2658DC-BC78-49BA-9098-26D603B46A66}" destId="{6A4E332C-3C1E-4E73-B6E8-4924B48BBB46}" srcOrd="0" destOrd="0" presId="urn:microsoft.com/office/officeart/2008/layout/HorizontalMultiLevelHierarchy"/>
    <dgm:cxn modelId="{740940C6-7311-4CE0-ACDB-CE7666F0F54E}" srcId="{67E7A238-0008-4035-A859-1087966A1F86}" destId="{2FFF5755-7060-42E0-829A-B66419533F5A}" srcOrd="3" destOrd="0" parTransId="{E3515346-000B-4EB9-9A02-3A5CCAB9C759}" sibTransId="{AB35FBAC-A6F5-4ED4-95B1-23F0FAD62FC7}"/>
    <dgm:cxn modelId="{D232A0C6-4C2C-490A-ABC2-B28C830A9D3B}" type="presOf" srcId="{AD9FFBCF-3567-4ADD-BD26-AD96AA3D2FFA}" destId="{B22E0CE4-687A-4F1B-BCB3-1724BDE6B5C7}" srcOrd="0" destOrd="0" presId="urn:microsoft.com/office/officeart/2008/layout/HorizontalMultiLevelHierarchy"/>
    <dgm:cxn modelId="{AB5211D0-53BB-474F-8558-200E422F52D6}" type="presOf" srcId="{5E5CDFF0-4239-4841-9158-D1248D32E33E}" destId="{4FED780D-3B05-4A49-914E-7CA180C9C2F1}" srcOrd="0" destOrd="0" presId="urn:microsoft.com/office/officeart/2008/layout/HorizontalMultiLevelHierarchy"/>
    <dgm:cxn modelId="{E6CB28D0-8109-4B16-8E1B-E448E314C7E0}" type="presOf" srcId="{67E7A238-0008-4035-A859-1087966A1F86}" destId="{1D0AF403-220C-4943-A8A0-A86E9121EA9A}" srcOrd="0" destOrd="0" presId="urn:microsoft.com/office/officeart/2008/layout/HorizontalMultiLevelHierarchy"/>
    <dgm:cxn modelId="{278E14D3-9984-4867-B427-AA932AECF652}" type="presOf" srcId="{E3515346-000B-4EB9-9A02-3A5CCAB9C759}" destId="{E929B932-C986-492C-A0B0-4CEB054E4B5E}" srcOrd="0" destOrd="0" presId="urn:microsoft.com/office/officeart/2008/layout/HorizontalMultiLevelHierarchy"/>
    <dgm:cxn modelId="{1498CCD5-757A-4A2B-A831-814D91E5810B}" srcId="{67E7A238-0008-4035-A859-1087966A1F86}" destId="{83E19F98-5B62-4FD8-9789-086D53CA728B}" srcOrd="2" destOrd="0" parTransId="{5D697444-BB65-4ECA-8F45-D4597AF2C6CD}" sibTransId="{46DE89F0-F31B-444F-B40E-77D4DF85E5B2}"/>
    <dgm:cxn modelId="{1CF145D6-7FCA-454C-BBDD-61EC16D6A6F5}" type="presOf" srcId="{5D697444-BB65-4ECA-8F45-D4597AF2C6CD}" destId="{D4082637-7FC8-4A82-A5A0-E1A339D38A91}" srcOrd="1" destOrd="0" presId="urn:microsoft.com/office/officeart/2008/layout/HorizontalMultiLevelHierarchy"/>
    <dgm:cxn modelId="{20FEDFDC-219B-4BC9-A12F-DBBFA202E51E}" type="presOf" srcId="{3328DBFF-FE16-485F-B526-D2DBF0512FCD}" destId="{A7F098C3-91ED-45E8-86A0-8DBA25F096A9}" srcOrd="0" destOrd="0" presId="urn:microsoft.com/office/officeart/2008/layout/HorizontalMultiLevelHierarchy"/>
    <dgm:cxn modelId="{7AD279EB-13D4-4B48-BD13-6DDFC3E9BFF2}" type="presOf" srcId="{719710BE-C8C0-46D2-9B51-478581F2242C}" destId="{190C9DFC-C146-4F2D-AF85-EE479FB8E661}" srcOrd="0" destOrd="0" presId="urn:microsoft.com/office/officeart/2008/layout/HorizontalMultiLevelHierarchy"/>
    <dgm:cxn modelId="{9F866BF3-143F-421A-9099-3E7353BBEE20}" type="presOf" srcId="{BC6AD0B4-CED3-4959-B3AF-2B187B14D30A}" destId="{69111159-93E6-469A-AD64-1E29CD617935}" srcOrd="0" destOrd="0" presId="urn:microsoft.com/office/officeart/2008/layout/HorizontalMultiLevelHierarchy"/>
    <dgm:cxn modelId="{DC1E10F9-EFE1-48F7-8454-3B1E95503903}" srcId="{3328DBFF-FE16-485F-B526-D2DBF0512FCD}" destId="{719710BE-C8C0-46D2-9B51-478581F2242C}" srcOrd="1" destOrd="0" parTransId="{0ECC48FF-338B-48DA-8435-76CB15B1DD4D}" sibTransId="{38004FC5-43C0-4F68-9452-E9040AFCA5A8}"/>
    <dgm:cxn modelId="{234F70FA-A7F0-4A87-8EF4-134E7FA4283E}" srcId="{67E7A238-0008-4035-A859-1087966A1F86}" destId="{D96EB372-457B-470C-8DEE-572F1B1DFF86}" srcOrd="1" destOrd="0" parTransId="{AD9FFBCF-3567-4ADD-BD26-AD96AA3D2FFA}" sibTransId="{BA92F226-395C-4871-B53D-97E0F14CF4F1}"/>
    <dgm:cxn modelId="{684534FC-467F-433D-8CAD-929B2BE34DA1}" type="presOf" srcId="{D1101A24-2ABE-4F82-B816-335BE8F6DD0C}" destId="{25401420-DDCA-4FB0-B4D5-662B8C8446C1}" srcOrd="1" destOrd="0" presId="urn:microsoft.com/office/officeart/2008/layout/HorizontalMultiLevelHierarchy"/>
    <dgm:cxn modelId="{A1DA6EB6-7AAE-4DD9-BF75-5F47743C1F33}" type="presParOf" srcId="{D345F48B-4E7B-4530-901D-FDECF5378697}" destId="{45CB54AA-1C57-4809-B153-4BB7A2AA533F}" srcOrd="0" destOrd="0" presId="urn:microsoft.com/office/officeart/2008/layout/HorizontalMultiLevelHierarchy"/>
    <dgm:cxn modelId="{2CA3C8CE-472A-4638-A6A0-B39128D684B7}" type="presParOf" srcId="{45CB54AA-1C57-4809-B153-4BB7A2AA533F}" destId="{7375BC6D-6316-4253-A659-80F056A5CB15}" srcOrd="0" destOrd="0" presId="urn:microsoft.com/office/officeart/2008/layout/HorizontalMultiLevelHierarchy"/>
    <dgm:cxn modelId="{461D84DD-FC7A-4563-8AF3-53DED12EA030}" type="presParOf" srcId="{45CB54AA-1C57-4809-B153-4BB7A2AA533F}" destId="{60B53BFD-53B4-4586-A6BC-83D2E953DE02}" srcOrd="1" destOrd="0" presId="urn:microsoft.com/office/officeart/2008/layout/HorizontalMultiLevelHierarchy"/>
    <dgm:cxn modelId="{F1EDCBB7-120D-4BDF-8E33-D2F5803B3D33}" type="presParOf" srcId="{60B53BFD-53B4-4586-A6BC-83D2E953DE02}" destId="{5929984A-2FFF-4CE9-95CA-F668A7B4B52C}" srcOrd="0" destOrd="0" presId="urn:microsoft.com/office/officeart/2008/layout/HorizontalMultiLevelHierarchy"/>
    <dgm:cxn modelId="{474A6D74-D332-49F9-997D-E5E46E106E76}" type="presParOf" srcId="{5929984A-2FFF-4CE9-95CA-F668A7B4B52C}" destId="{25401420-DDCA-4FB0-B4D5-662B8C8446C1}" srcOrd="0" destOrd="0" presId="urn:microsoft.com/office/officeart/2008/layout/HorizontalMultiLevelHierarchy"/>
    <dgm:cxn modelId="{186B37E9-CD48-4495-8243-FCC26DEE3688}" type="presParOf" srcId="{60B53BFD-53B4-4586-A6BC-83D2E953DE02}" destId="{1A0F58F7-1939-46FF-AEAD-E42B47B72D0F}" srcOrd="1" destOrd="0" presId="urn:microsoft.com/office/officeart/2008/layout/HorizontalMultiLevelHierarchy"/>
    <dgm:cxn modelId="{7804A21B-092B-4016-A218-483C8A73E8C7}" type="presParOf" srcId="{1A0F58F7-1939-46FF-AEAD-E42B47B72D0F}" destId="{1D0AF403-220C-4943-A8A0-A86E9121EA9A}" srcOrd="0" destOrd="0" presId="urn:microsoft.com/office/officeart/2008/layout/HorizontalMultiLevelHierarchy"/>
    <dgm:cxn modelId="{6758ACE6-364B-462F-95E1-AF2FAB3C4780}" type="presParOf" srcId="{1A0F58F7-1939-46FF-AEAD-E42B47B72D0F}" destId="{3DB94CBE-774F-43EA-96C3-F52C26BEA046}" srcOrd="1" destOrd="0" presId="urn:microsoft.com/office/officeart/2008/layout/HorizontalMultiLevelHierarchy"/>
    <dgm:cxn modelId="{7842A9E8-B1D0-4364-AF6A-4950E53AC6FA}" type="presParOf" srcId="{3DB94CBE-774F-43EA-96C3-F52C26BEA046}" destId="{69111159-93E6-469A-AD64-1E29CD617935}" srcOrd="0" destOrd="0" presId="urn:microsoft.com/office/officeart/2008/layout/HorizontalMultiLevelHierarchy"/>
    <dgm:cxn modelId="{1792D521-3BD0-4CD4-9102-92BF86FD663C}" type="presParOf" srcId="{69111159-93E6-469A-AD64-1E29CD617935}" destId="{3B79D083-C2E9-4E55-AF43-07E51DC83E4D}" srcOrd="0" destOrd="0" presId="urn:microsoft.com/office/officeart/2008/layout/HorizontalMultiLevelHierarchy"/>
    <dgm:cxn modelId="{A696CE25-33AF-490B-B237-90D46D11AAF1}" type="presParOf" srcId="{3DB94CBE-774F-43EA-96C3-F52C26BEA046}" destId="{FFF57152-6F21-491E-9DA6-24817C1FCD57}" srcOrd="1" destOrd="0" presId="urn:microsoft.com/office/officeart/2008/layout/HorizontalMultiLevelHierarchy"/>
    <dgm:cxn modelId="{D28CBD6A-1554-4E5F-9483-6F23E1A231B5}" type="presParOf" srcId="{FFF57152-6F21-491E-9DA6-24817C1FCD57}" destId="{434F66D3-BA6C-4132-8F0F-4A27941B14CB}" srcOrd="0" destOrd="0" presId="urn:microsoft.com/office/officeart/2008/layout/HorizontalMultiLevelHierarchy"/>
    <dgm:cxn modelId="{77C04404-3A82-47BF-B9F4-E4213EAD0E2A}" type="presParOf" srcId="{FFF57152-6F21-491E-9DA6-24817C1FCD57}" destId="{FB03F1DB-BCC4-4229-B358-1A219D07B6A6}" srcOrd="1" destOrd="0" presId="urn:microsoft.com/office/officeart/2008/layout/HorizontalMultiLevelHierarchy"/>
    <dgm:cxn modelId="{E8268DE1-D81F-4085-AD91-36C6E91B40E8}" type="presParOf" srcId="{3DB94CBE-774F-43EA-96C3-F52C26BEA046}" destId="{B22E0CE4-687A-4F1B-BCB3-1724BDE6B5C7}" srcOrd="2" destOrd="0" presId="urn:microsoft.com/office/officeart/2008/layout/HorizontalMultiLevelHierarchy"/>
    <dgm:cxn modelId="{DD294745-B61D-44AB-9CCE-37978C3CB398}" type="presParOf" srcId="{B22E0CE4-687A-4F1B-BCB3-1724BDE6B5C7}" destId="{D9FE493C-C645-4B37-9EDB-CB7690F31267}" srcOrd="0" destOrd="0" presId="urn:microsoft.com/office/officeart/2008/layout/HorizontalMultiLevelHierarchy"/>
    <dgm:cxn modelId="{AC1C0740-4C41-4C1C-BB98-2F993180FBB7}" type="presParOf" srcId="{3DB94CBE-774F-43EA-96C3-F52C26BEA046}" destId="{ACF788C2-C490-42F7-84B0-B2BB016E0687}" srcOrd="3" destOrd="0" presId="urn:microsoft.com/office/officeart/2008/layout/HorizontalMultiLevelHierarchy"/>
    <dgm:cxn modelId="{1B59D031-6040-4A5C-A69C-44EB9AEAAA6B}" type="presParOf" srcId="{ACF788C2-C490-42F7-84B0-B2BB016E0687}" destId="{60AEF376-FBE2-4727-AB01-0DE01513F941}" srcOrd="0" destOrd="0" presId="urn:microsoft.com/office/officeart/2008/layout/HorizontalMultiLevelHierarchy"/>
    <dgm:cxn modelId="{A5125DB7-4B89-4863-AB5D-335347DA791F}" type="presParOf" srcId="{ACF788C2-C490-42F7-84B0-B2BB016E0687}" destId="{86DC2128-8BE8-458C-8454-FBF3C6A82E9A}" srcOrd="1" destOrd="0" presId="urn:microsoft.com/office/officeart/2008/layout/HorizontalMultiLevelHierarchy"/>
    <dgm:cxn modelId="{C22C00D7-A5AB-4D8F-92CA-C0EA6B5DE26B}" type="presParOf" srcId="{3DB94CBE-774F-43EA-96C3-F52C26BEA046}" destId="{25D1F971-5B32-4C6B-93FB-4E781148AE4B}" srcOrd="4" destOrd="0" presId="urn:microsoft.com/office/officeart/2008/layout/HorizontalMultiLevelHierarchy"/>
    <dgm:cxn modelId="{C633FCBD-7129-4099-9A3B-8AFD2DC3D7FC}" type="presParOf" srcId="{25D1F971-5B32-4C6B-93FB-4E781148AE4B}" destId="{D4082637-7FC8-4A82-A5A0-E1A339D38A91}" srcOrd="0" destOrd="0" presId="urn:microsoft.com/office/officeart/2008/layout/HorizontalMultiLevelHierarchy"/>
    <dgm:cxn modelId="{0D61C75E-938D-45F9-AA71-6E806AC7327D}" type="presParOf" srcId="{3DB94CBE-774F-43EA-96C3-F52C26BEA046}" destId="{1747FC87-38C2-42DC-B62B-6EB280D6AC03}" srcOrd="5" destOrd="0" presId="urn:microsoft.com/office/officeart/2008/layout/HorizontalMultiLevelHierarchy"/>
    <dgm:cxn modelId="{657A517C-21F1-433E-8CD5-398A12E1DA0D}" type="presParOf" srcId="{1747FC87-38C2-42DC-B62B-6EB280D6AC03}" destId="{080CDFAA-FF04-41C5-8C72-5986E68A9C2C}" srcOrd="0" destOrd="0" presId="urn:microsoft.com/office/officeart/2008/layout/HorizontalMultiLevelHierarchy"/>
    <dgm:cxn modelId="{E62C173D-2FC5-4DFF-99B5-0BB1B74412FD}" type="presParOf" srcId="{1747FC87-38C2-42DC-B62B-6EB280D6AC03}" destId="{9A6BB38C-2583-4FD7-B114-C0A38AC432EE}" srcOrd="1" destOrd="0" presId="urn:microsoft.com/office/officeart/2008/layout/HorizontalMultiLevelHierarchy"/>
    <dgm:cxn modelId="{9F8AC2C2-D00A-4544-AADD-AC90C0106AB2}" type="presParOf" srcId="{3DB94CBE-774F-43EA-96C3-F52C26BEA046}" destId="{E929B932-C986-492C-A0B0-4CEB054E4B5E}" srcOrd="6" destOrd="0" presId="urn:microsoft.com/office/officeart/2008/layout/HorizontalMultiLevelHierarchy"/>
    <dgm:cxn modelId="{12335EEE-D4E7-4A48-AA5D-C27975B6DEA6}" type="presParOf" srcId="{E929B932-C986-492C-A0B0-4CEB054E4B5E}" destId="{19C3F596-7FF7-4849-BCA5-9731491E16E3}" srcOrd="0" destOrd="0" presId="urn:microsoft.com/office/officeart/2008/layout/HorizontalMultiLevelHierarchy"/>
    <dgm:cxn modelId="{96827B20-7DD6-4A23-AB3E-ABD44AE8F888}" type="presParOf" srcId="{3DB94CBE-774F-43EA-96C3-F52C26BEA046}" destId="{D76ADA92-0A04-44AA-92EE-5D73EA9E9F59}" srcOrd="7" destOrd="0" presId="urn:microsoft.com/office/officeart/2008/layout/HorizontalMultiLevelHierarchy"/>
    <dgm:cxn modelId="{5DE04E26-FA43-441E-85FC-D588B443D0A2}" type="presParOf" srcId="{D76ADA92-0A04-44AA-92EE-5D73EA9E9F59}" destId="{8D58F125-E528-437A-A436-DE428CC3254E}" srcOrd="0" destOrd="0" presId="urn:microsoft.com/office/officeart/2008/layout/HorizontalMultiLevelHierarchy"/>
    <dgm:cxn modelId="{19B38571-62A2-47B2-87BE-A518E14E4236}" type="presParOf" srcId="{D76ADA92-0A04-44AA-92EE-5D73EA9E9F59}" destId="{F770BEF5-3A1C-4733-AF34-7C06F594C019}" srcOrd="1" destOrd="0" presId="urn:microsoft.com/office/officeart/2008/layout/HorizontalMultiLevelHierarchy"/>
    <dgm:cxn modelId="{47C5BBC2-D05A-4F0D-8B3D-64352E7064D3}" type="presParOf" srcId="{60B53BFD-53B4-4586-A6BC-83D2E953DE02}" destId="{4FED780D-3B05-4A49-914E-7CA180C9C2F1}" srcOrd="2" destOrd="0" presId="urn:microsoft.com/office/officeart/2008/layout/HorizontalMultiLevelHierarchy"/>
    <dgm:cxn modelId="{1CF9206E-2FFC-4FAC-B4A7-4DCCD0328A0C}" type="presParOf" srcId="{4FED780D-3B05-4A49-914E-7CA180C9C2F1}" destId="{FC4B3C4F-4A10-4865-AF44-B5FCEDC549CE}" srcOrd="0" destOrd="0" presId="urn:microsoft.com/office/officeart/2008/layout/HorizontalMultiLevelHierarchy"/>
    <dgm:cxn modelId="{13C3E887-F508-411A-B236-6CB3D5F5263D}" type="presParOf" srcId="{60B53BFD-53B4-4586-A6BC-83D2E953DE02}" destId="{96379F5D-62D8-4D56-827D-38544F9E6EF9}" srcOrd="3" destOrd="0" presId="urn:microsoft.com/office/officeart/2008/layout/HorizontalMultiLevelHierarchy"/>
    <dgm:cxn modelId="{31B78864-BD59-4165-8941-D781F74AC591}" type="presParOf" srcId="{96379F5D-62D8-4D56-827D-38544F9E6EF9}" destId="{A7F098C3-91ED-45E8-86A0-8DBA25F096A9}" srcOrd="0" destOrd="0" presId="urn:microsoft.com/office/officeart/2008/layout/HorizontalMultiLevelHierarchy"/>
    <dgm:cxn modelId="{FA4E4AF9-A9AC-4A8E-B82C-78339552477D}" type="presParOf" srcId="{96379F5D-62D8-4D56-827D-38544F9E6EF9}" destId="{D93F164E-6607-4245-928C-50BE12D6A863}" srcOrd="1" destOrd="0" presId="urn:microsoft.com/office/officeart/2008/layout/HorizontalMultiLevelHierarchy"/>
    <dgm:cxn modelId="{90B69BAD-9BE5-445B-8F15-BF930B9D33DC}" type="presParOf" srcId="{D93F164E-6607-4245-928C-50BE12D6A863}" destId="{6A4E332C-3C1E-4E73-B6E8-4924B48BBB46}" srcOrd="0" destOrd="0" presId="urn:microsoft.com/office/officeart/2008/layout/HorizontalMultiLevelHierarchy"/>
    <dgm:cxn modelId="{6CFAE7A4-F800-4EFF-BE7D-6100449E6790}" type="presParOf" srcId="{6A4E332C-3C1E-4E73-B6E8-4924B48BBB46}" destId="{44378166-04B4-4C6E-A087-414032316C2C}" srcOrd="0" destOrd="0" presId="urn:microsoft.com/office/officeart/2008/layout/HorizontalMultiLevelHierarchy"/>
    <dgm:cxn modelId="{0A716E25-5E3B-447F-A8C8-5320A8310F29}" type="presParOf" srcId="{D93F164E-6607-4245-928C-50BE12D6A863}" destId="{8637B61C-F675-42CE-8C1C-50F4FB5385AE}" srcOrd="1" destOrd="0" presId="urn:microsoft.com/office/officeart/2008/layout/HorizontalMultiLevelHierarchy"/>
    <dgm:cxn modelId="{66694966-4C25-44A5-8C54-811371E12C6D}" type="presParOf" srcId="{8637B61C-F675-42CE-8C1C-50F4FB5385AE}" destId="{CBDBE6A3-BB09-4DCA-BCC0-AF516346C358}" srcOrd="0" destOrd="0" presId="urn:microsoft.com/office/officeart/2008/layout/HorizontalMultiLevelHierarchy"/>
    <dgm:cxn modelId="{04E58D92-A7FB-435E-95F1-B1D9AC8B57C4}" type="presParOf" srcId="{8637B61C-F675-42CE-8C1C-50F4FB5385AE}" destId="{586EFD03-6134-42A2-9673-8EA3C21292FA}" srcOrd="1" destOrd="0" presId="urn:microsoft.com/office/officeart/2008/layout/HorizontalMultiLevelHierarchy"/>
    <dgm:cxn modelId="{F6100CBC-6841-4949-AB04-17268AEECBDC}" type="presParOf" srcId="{D93F164E-6607-4245-928C-50BE12D6A863}" destId="{5C737905-F265-4528-A8A7-CE34D1809BF0}" srcOrd="2" destOrd="0" presId="urn:microsoft.com/office/officeart/2008/layout/HorizontalMultiLevelHierarchy"/>
    <dgm:cxn modelId="{C2870BE9-22F7-44E0-99DA-53A581EAC912}" type="presParOf" srcId="{5C737905-F265-4528-A8A7-CE34D1809BF0}" destId="{7157B9E9-0134-4E8B-ADDA-C31D08F4107E}" srcOrd="0" destOrd="0" presId="urn:microsoft.com/office/officeart/2008/layout/HorizontalMultiLevelHierarchy"/>
    <dgm:cxn modelId="{9473D96A-4BC6-40A9-AFED-0E8B7BC82DCC}" type="presParOf" srcId="{D93F164E-6607-4245-928C-50BE12D6A863}" destId="{A0956A2C-59AF-45A9-B718-8E75AB29C09C}" srcOrd="3" destOrd="0" presId="urn:microsoft.com/office/officeart/2008/layout/HorizontalMultiLevelHierarchy"/>
    <dgm:cxn modelId="{734F39ED-CBB5-4A76-83F0-E7A74917291F}" type="presParOf" srcId="{A0956A2C-59AF-45A9-B718-8E75AB29C09C}" destId="{190C9DFC-C146-4F2D-AF85-EE479FB8E661}" srcOrd="0" destOrd="0" presId="urn:microsoft.com/office/officeart/2008/layout/HorizontalMultiLevelHierarchy"/>
    <dgm:cxn modelId="{52BCBC3B-C6AE-42D2-ADB5-0D4AC71EB8FA}" type="presParOf" srcId="{A0956A2C-59AF-45A9-B718-8E75AB29C09C}" destId="{E2498C7F-3B59-47D0-91BF-5E012915C7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ACC7A-7A86-480A-8859-BFB6BBAB0CF7}">
      <dsp:nvSpPr>
        <dsp:cNvPr id="0" name=""/>
        <dsp:cNvSpPr/>
      </dsp:nvSpPr>
      <dsp:spPr>
        <a:xfrm>
          <a:off x="7317243" y="1313458"/>
          <a:ext cx="166769" cy="204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90"/>
              </a:lnTo>
              <a:lnTo>
                <a:pt x="166769" y="204409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3FAE-240D-4F4D-895B-86E1A22662FB}">
      <dsp:nvSpPr>
        <dsp:cNvPr id="0" name=""/>
        <dsp:cNvSpPr/>
      </dsp:nvSpPr>
      <dsp:spPr>
        <a:xfrm>
          <a:off x="7317243" y="1313458"/>
          <a:ext cx="167399" cy="1222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876"/>
              </a:lnTo>
              <a:lnTo>
                <a:pt x="167399" y="12228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E6067-3BDC-4D20-9090-FD9F69F60778}">
      <dsp:nvSpPr>
        <dsp:cNvPr id="0" name=""/>
        <dsp:cNvSpPr/>
      </dsp:nvSpPr>
      <dsp:spPr>
        <a:xfrm>
          <a:off x="7317243" y="1313458"/>
          <a:ext cx="242278" cy="45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506"/>
              </a:lnTo>
              <a:lnTo>
                <a:pt x="242278" y="45350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36FB0-B0D6-4828-94BC-9028684FFA0F}">
      <dsp:nvSpPr>
        <dsp:cNvPr id="0" name=""/>
        <dsp:cNvSpPr/>
      </dsp:nvSpPr>
      <dsp:spPr>
        <a:xfrm>
          <a:off x="5366913" y="546064"/>
          <a:ext cx="2497812" cy="22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57"/>
              </a:lnTo>
              <a:lnTo>
                <a:pt x="2497812" y="110657"/>
              </a:lnTo>
              <a:lnTo>
                <a:pt x="2497812" y="2246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F1B9C-FA56-456F-8F69-CA9571F26C2F}">
      <dsp:nvSpPr>
        <dsp:cNvPr id="0" name=""/>
        <dsp:cNvSpPr/>
      </dsp:nvSpPr>
      <dsp:spPr>
        <a:xfrm>
          <a:off x="5936915" y="2087495"/>
          <a:ext cx="162827" cy="2811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84"/>
              </a:lnTo>
              <a:lnTo>
                <a:pt x="162827" y="28114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83215-325E-4C37-A032-9DC1C298135D}">
      <dsp:nvSpPr>
        <dsp:cNvPr id="0" name=""/>
        <dsp:cNvSpPr/>
      </dsp:nvSpPr>
      <dsp:spPr>
        <a:xfrm>
          <a:off x="5936915" y="2087495"/>
          <a:ext cx="162827" cy="2040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768"/>
              </a:lnTo>
              <a:lnTo>
                <a:pt x="162827" y="20407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F371B-7754-4BFE-8D0E-B2FB3284D25A}">
      <dsp:nvSpPr>
        <dsp:cNvPr id="0" name=""/>
        <dsp:cNvSpPr/>
      </dsp:nvSpPr>
      <dsp:spPr>
        <a:xfrm>
          <a:off x="5936915" y="2087495"/>
          <a:ext cx="162827" cy="127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52"/>
              </a:lnTo>
              <a:lnTo>
                <a:pt x="162827" y="127005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B12F8-5075-428A-989C-89D4F8C70B62}">
      <dsp:nvSpPr>
        <dsp:cNvPr id="0" name=""/>
        <dsp:cNvSpPr/>
      </dsp:nvSpPr>
      <dsp:spPr>
        <a:xfrm>
          <a:off x="5936915" y="2087495"/>
          <a:ext cx="162827" cy="49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36"/>
              </a:lnTo>
              <a:lnTo>
                <a:pt x="162827" y="49933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9B54-8BF9-4D27-A7C5-6E4AD75EBDB2}">
      <dsp:nvSpPr>
        <dsp:cNvPr id="0" name=""/>
        <dsp:cNvSpPr/>
      </dsp:nvSpPr>
      <dsp:spPr>
        <a:xfrm>
          <a:off x="5369213" y="1367636"/>
          <a:ext cx="1001908" cy="17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22"/>
              </a:lnTo>
              <a:lnTo>
                <a:pt x="1001908" y="63122"/>
              </a:lnTo>
              <a:lnTo>
                <a:pt x="1001908" y="1771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67371-9916-40E2-AE9F-D6DA11673EF0}">
      <dsp:nvSpPr>
        <dsp:cNvPr id="0" name=""/>
        <dsp:cNvSpPr/>
      </dsp:nvSpPr>
      <dsp:spPr>
        <a:xfrm>
          <a:off x="5321193" y="546064"/>
          <a:ext cx="91440" cy="278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35"/>
              </a:lnTo>
              <a:lnTo>
                <a:pt x="48019" y="164835"/>
              </a:lnTo>
              <a:lnTo>
                <a:pt x="48019" y="2788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2069-6107-40AA-B038-AA73E0CE4EA6}">
      <dsp:nvSpPr>
        <dsp:cNvPr id="0" name=""/>
        <dsp:cNvSpPr/>
      </dsp:nvSpPr>
      <dsp:spPr>
        <a:xfrm>
          <a:off x="4623442" y="2858211"/>
          <a:ext cx="171142" cy="1319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617"/>
              </a:lnTo>
              <a:lnTo>
                <a:pt x="171142" y="13196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68D87-BA94-4D97-8B6F-4B798FB350C7}">
      <dsp:nvSpPr>
        <dsp:cNvPr id="0" name=""/>
        <dsp:cNvSpPr/>
      </dsp:nvSpPr>
      <dsp:spPr>
        <a:xfrm>
          <a:off x="4623442" y="2858211"/>
          <a:ext cx="162827" cy="49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36"/>
              </a:lnTo>
              <a:lnTo>
                <a:pt x="162827" y="49933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A09B5-661F-4163-AEFA-7B3D5F16F9E7}">
      <dsp:nvSpPr>
        <dsp:cNvPr id="0" name=""/>
        <dsp:cNvSpPr/>
      </dsp:nvSpPr>
      <dsp:spPr>
        <a:xfrm>
          <a:off x="4400911" y="2087495"/>
          <a:ext cx="656736" cy="22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79"/>
              </a:lnTo>
              <a:lnTo>
                <a:pt x="656736" y="113979"/>
              </a:lnTo>
              <a:lnTo>
                <a:pt x="656736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1CC6-4696-41C5-AC51-6B202477D264}">
      <dsp:nvSpPr>
        <dsp:cNvPr id="0" name=""/>
        <dsp:cNvSpPr/>
      </dsp:nvSpPr>
      <dsp:spPr>
        <a:xfrm>
          <a:off x="3309969" y="2858211"/>
          <a:ext cx="162827" cy="21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827"/>
              </a:lnTo>
              <a:lnTo>
                <a:pt x="162827" y="215982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2DB94-74FF-4856-A13D-C0DADF3E1BE9}">
      <dsp:nvSpPr>
        <dsp:cNvPr id="0" name=""/>
        <dsp:cNvSpPr/>
      </dsp:nvSpPr>
      <dsp:spPr>
        <a:xfrm>
          <a:off x="3309969" y="2858211"/>
          <a:ext cx="162827" cy="138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112"/>
              </a:lnTo>
              <a:lnTo>
                <a:pt x="162827" y="13891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3D54D-034C-4C38-B778-B5A70EA553B0}">
      <dsp:nvSpPr>
        <dsp:cNvPr id="0" name=""/>
        <dsp:cNvSpPr/>
      </dsp:nvSpPr>
      <dsp:spPr>
        <a:xfrm>
          <a:off x="3309969" y="2858211"/>
          <a:ext cx="162827" cy="558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866"/>
              </a:lnTo>
              <a:lnTo>
                <a:pt x="162827" y="5588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83755-0A0F-4D1A-8857-3F301791391C}">
      <dsp:nvSpPr>
        <dsp:cNvPr id="0" name=""/>
        <dsp:cNvSpPr/>
      </dsp:nvSpPr>
      <dsp:spPr>
        <a:xfrm>
          <a:off x="3744175" y="2087495"/>
          <a:ext cx="656736" cy="227958"/>
        </a:xfrm>
        <a:custGeom>
          <a:avLst/>
          <a:gdLst/>
          <a:ahLst/>
          <a:cxnLst/>
          <a:rect l="0" t="0" r="0" b="0"/>
          <a:pathLst>
            <a:path>
              <a:moveTo>
                <a:pt x="656736" y="0"/>
              </a:moveTo>
              <a:lnTo>
                <a:pt x="656736" y="113979"/>
              </a:lnTo>
              <a:lnTo>
                <a:pt x="0" y="113979"/>
              </a:lnTo>
              <a:lnTo>
                <a:pt x="0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F1BFD-A0CD-4ACD-BB35-C4735B9B3184}">
      <dsp:nvSpPr>
        <dsp:cNvPr id="0" name=""/>
        <dsp:cNvSpPr/>
      </dsp:nvSpPr>
      <dsp:spPr>
        <a:xfrm>
          <a:off x="2822054" y="1316780"/>
          <a:ext cx="1578857" cy="22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79"/>
              </a:lnTo>
              <a:lnTo>
                <a:pt x="1578857" y="113979"/>
              </a:lnTo>
              <a:lnTo>
                <a:pt x="1578857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266D-DF87-47D9-8B78-42DDFDDA6EA4}">
      <dsp:nvSpPr>
        <dsp:cNvPr id="0" name=""/>
        <dsp:cNvSpPr/>
      </dsp:nvSpPr>
      <dsp:spPr>
        <a:xfrm>
          <a:off x="1996495" y="2858211"/>
          <a:ext cx="182887" cy="212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38"/>
              </a:lnTo>
              <a:lnTo>
                <a:pt x="182887" y="21299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0E900-4140-4E5D-B25F-4F2E174FB502}">
      <dsp:nvSpPr>
        <dsp:cNvPr id="0" name=""/>
        <dsp:cNvSpPr/>
      </dsp:nvSpPr>
      <dsp:spPr>
        <a:xfrm>
          <a:off x="1996495" y="2858211"/>
          <a:ext cx="164227" cy="127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52"/>
              </a:lnTo>
              <a:lnTo>
                <a:pt x="164227" y="127005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2700E-BFF4-4504-AB5C-4EC4FC06ABB5}">
      <dsp:nvSpPr>
        <dsp:cNvPr id="0" name=""/>
        <dsp:cNvSpPr/>
      </dsp:nvSpPr>
      <dsp:spPr>
        <a:xfrm>
          <a:off x="1996495" y="2858211"/>
          <a:ext cx="162827" cy="49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36"/>
              </a:lnTo>
              <a:lnTo>
                <a:pt x="162827" y="49933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B6638-5D94-4D86-B76D-E7C7C571D485}">
      <dsp:nvSpPr>
        <dsp:cNvPr id="0" name=""/>
        <dsp:cNvSpPr/>
      </dsp:nvSpPr>
      <dsp:spPr>
        <a:xfrm>
          <a:off x="1773965" y="2087495"/>
          <a:ext cx="656736" cy="22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79"/>
              </a:lnTo>
              <a:lnTo>
                <a:pt x="656736" y="113979"/>
              </a:lnTo>
              <a:lnTo>
                <a:pt x="656736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E88FE-6223-4A2D-9700-BADB58D787BF}">
      <dsp:nvSpPr>
        <dsp:cNvPr id="0" name=""/>
        <dsp:cNvSpPr/>
      </dsp:nvSpPr>
      <dsp:spPr>
        <a:xfrm>
          <a:off x="683022" y="2858211"/>
          <a:ext cx="162827" cy="2040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768"/>
              </a:lnTo>
              <a:lnTo>
                <a:pt x="162827" y="20407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8A5BC-DD21-40CF-96E1-4740655AA02A}">
      <dsp:nvSpPr>
        <dsp:cNvPr id="0" name=""/>
        <dsp:cNvSpPr/>
      </dsp:nvSpPr>
      <dsp:spPr>
        <a:xfrm>
          <a:off x="683022" y="2858211"/>
          <a:ext cx="162827" cy="127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52"/>
              </a:lnTo>
              <a:lnTo>
                <a:pt x="162827" y="127005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1CC2C-A3A8-4C2B-9399-A604D031F61F}">
      <dsp:nvSpPr>
        <dsp:cNvPr id="0" name=""/>
        <dsp:cNvSpPr/>
      </dsp:nvSpPr>
      <dsp:spPr>
        <a:xfrm>
          <a:off x="683022" y="2858211"/>
          <a:ext cx="162827" cy="49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36"/>
              </a:lnTo>
              <a:lnTo>
                <a:pt x="162827" y="49933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39659-BBBF-4571-B3D6-AC20809247D2}">
      <dsp:nvSpPr>
        <dsp:cNvPr id="0" name=""/>
        <dsp:cNvSpPr/>
      </dsp:nvSpPr>
      <dsp:spPr>
        <a:xfrm>
          <a:off x="1117228" y="2087495"/>
          <a:ext cx="656736" cy="227958"/>
        </a:xfrm>
        <a:custGeom>
          <a:avLst/>
          <a:gdLst/>
          <a:ahLst/>
          <a:cxnLst/>
          <a:rect l="0" t="0" r="0" b="0"/>
          <a:pathLst>
            <a:path>
              <a:moveTo>
                <a:pt x="656736" y="0"/>
              </a:moveTo>
              <a:lnTo>
                <a:pt x="656736" y="113979"/>
              </a:lnTo>
              <a:lnTo>
                <a:pt x="0" y="113979"/>
              </a:lnTo>
              <a:lnTo>
                <a:pt x="0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7E43B-6189-4608-BE3E-8601915E03BE}">
      <dsp:nvSpPr>
        <dsp:cNvPr id="0" name=""/>
        <dsp:cNvSpPr/>
      </dsp:nvSpPr>
      <dsp:spPr>
        <a:xfrm>
          <a:off x="1773965" y="1316780"/>
          <a:ext cx="1048089" cy="227958"/>
        </a:xfrm>
        <a:custGeom>
          <a:avLst/>
          <a:gdLst/>
          <a:ahLst/>
          <a:cxnLst/>
          <a:rect l="0" t="0" r="0" b="0"/>
          <a:pathLst>
            <a:path>
              <a:moveTo>
                <a:pt x="1048089" y="0"/>
              </a:moveTo>
              <a:lnTo>
                <a:pt x="1048089" y="113979"/>
              </a:lnTo>
              <a:lnTo>
                <a:pt x="0" y="113979"/>
              </a:lnTo>
              <a:lnTo>
                <a:pt x="0" y="22795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6D398-352E-47A0-A654-05A713AD8F37}">
      <dsp:nvSpPr>
        <dsp:cNvPr id="0" name=""/>
        <dsp:cNvSpPr/>
      </dsp:nvSpPr>
      <dsp:spPr>
        <a:xfrm>
          <a:off x="2822054" y="546064"/>
          <a:ext cx="2544858" cy="227958"/>
        </a:xfrm>
        <a:custGeom>
          <a:avLst/>
          <a:gdLst/>
          <a:ahLst/>
          <a:cxnLst/>
          <a:rect l="0" t="0" r="0" b="0"/>
          <a:pathLst>
            <a:path>
              <a:moveTo>
                <a:pt x="2544858" y="0"/>
              </a:moveTo>
              <a:lnTo>
                <a:pt x="2544858" y="113979"/>
              </a:lnTo>
              <a:lnTo>
                <a:pt x="0" y="113979"/>
              </a:lnTo>
              <a:lnTo>
                <a:pt x="0" y="2279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ABCC0-6EF2-40A7-A52F-6667A56A79EC}">
      <dsp:nvSpPr>
        <dsp:cNvPr id="0" name=""/>
        <dsp:cNvSpPr/>
      </dsp:nvSpPr>
      <dsp:spPr>
        <a:xfrm>
          <a:off x="4824155" y="3306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Verträge</a:t>
          </a:r>
          <a:endParaRPr lang="en-GB" sz="1100" b="1" kern="1200" dirty="0"/>
        </a:p>
      </dsp:txBody>
      <dsp:txXfrm>
        <a:off x="4824155" y="3306"/>
        <a:ext cx="1085515" cy="542757"/>
      </dsp:txXfrm>
    </dsp:sp>
    <dsp:sp modelId="{D0B0D0DE-DCAA-4449-A07A-4BD7A444BE5B}">
      <dsp:nvSpPr>
        <dsp:cNvPr id="0" name=""/>
        <dsp:cNvSpPr/>
      </dsp:nvSpPr>
      <dsp:spPr>
        <a:xfrm>
          <a:off x="2279297" y="774022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Individuelle Verträge</a:t>
          </a:r>
          <a:endParaRPr lang="en-GB" sz="900" kern="1200" dirty="0"/>
        </a:p>
      </dsp:txBody>
      <dsp:txXfrm>
        <a:off x="2279297" y="774022"/>
        <a:ext cx="1085515" cy="542757"/>
      </dsp:txXfrm>
    </dsp:sp>
    <dsp:sp modelId="{12B12572-2827-440D-8310-95F311F2FA95}">
      <dsp:nvSpPr>
        <dsp:cNvPr id="0" name=""/>
        <dsp:cNvSpPr/>
      </dsp:nvSpPr>
      <dsp:spPr>
        <a:xfrm>
          <a:off x="700439" y="1544738"/>
          <a:ext cx="2147051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Individuelle Verträge, Rechtsgeschäfte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(Vertragsfreiheit, Privatautonomie)</a:t>
          </a:r>
          <a:endParaRPr lang="en-GB" sz="900" kern="1200" dirty="0"/>
        </a:p>
      </dsp:txBody>
      <dsp:txXfrm>
        <a:off x="700439" y="1544738"/>
        <a:ext cx="2147051" cy="542757"/>
      </dsp:txXfrm>
    </dsp:sp>
    <dsp:sp modelId="{AB381A13-1034-4E55-BE79-1E679EB34D07}">
      <dsp:nvSpPr>
        <dsp:cNvPr id="0" name=""/>
        <dsp:cNvSpPr/>
      </dsp:nvSpPr>
      <dsp:spPr>
        <a:xfrm>
          <a:off x="574471" y="231545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Einmalverträge  (Wille)</a:t>
          </a:r>
          <a:endParaRPr lang="en-GB" sz="900" kern="1200" dirty="0"/>
        </a:p>
      </dsp:txBody>
      <dsp:txXfrm>
        <a:off x="574471" y="2315454"/>
        <a:ext cx="1085515" cy="542757"/>
      </dsp:txXfrm>
    </dsp:sp>
    <dsp:sp modelId="{EA537B25-60F9-4DC0-8D03-5A784F1A2789}">
      <dsp:nvSpPr>
        <dsp:cNvPr id="0" name=""/>
        <dsp:cNvSpPr/>
      </dsp:nvSpPr>
      <dsp:spPr>
        <a:xfrm>
          <a:off x="845849" y="3086169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Kaufvertrag</a:t>
          </a:r>
          <a:endParaRPr lang="en-GB" sz="900" kern="1200" dirty="0"/>
        </a:p>
      </dsp:txBody>
      <dsp:txXfrm>
        <a:off x="845849" y="3086169"/>
        <a:ext cx="1085515" cy="542757"/>
      </dsp:txXfrm>
    </dsp:sp>
    <dsp:sp modelId="{3A9FD5F5-7795-45C1-9CE9-96B39056ED60}">
      <dsp:nvSpPr>
        <dsp:cNvPr id="0" name=""/>
        <dsp:cNvSpPr/>
      </dsp:nvSpPr>
      <dsp:spPr>
        <a:xfrm>
          <a:off x="845849" y="3856885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Werkvertrag</a:t>
          </a:r>
          <a:endParaRPr lang="en-GB" sz="900" kern="1200" dirty="0"/>
        </a:p>
      </dsp:txBody>
      <dsp:txXfrm>
        <a:off x="845849" y="3856885"/>
        <a:ext cx="1085515" cy="542757"/>
      </dsp:txXfrm>
    </dsp:sp>
    <dsp:sp modelId="{21D4B5AA-3697-4F94-A5C8-31A6BF67C942}">
      <dsp:nvSpPr>
        <dsp:cNvPr id="0" name=""/>
        <dsp:cNvSpPr/>
      </dsp:nvSpPr>
      <dsp:spPr>
        <a:xfrm>
          <a:off x="845849" y="4627601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Erbschaft</a:t>
          </a:r>
          <a:endParaRPr lang="en-GB" sz="900" kern="1200" dirty="0"/>
        </a:p>
      </dsp:txBody>
      <dsp:txXfrm>
        <a:off x="845849" y="4627601"/>
        <a:ext cx="1085515" cy="542757"/>
      </dsp:txXfrm>
    </dsp:sp>
    <dsp:sp modelId="{D0F55170-69EA-472E-9BF4-9829068132EC}">
      <dsp:nvSpPr>
        <dsp:cNvPr id="0" name=""/>
        <dsp:cNvSpPr/>
      </dsp:nvSpPr>
      <dsp:spPr>
        <a:xfrm>
          <a:off x="1887944" y="231545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Dauerschuld-verhältnisse</a:t>
          </a:r>
          <a:endParaRPr lang="en-GB" sz="900" kern="1200" dirty="0"/>
        </a:p>
      </dsp:txBody>
      <dsp:txXfrm>
        <a:off x="1887944" y="2315454"/>
        <a:ext cx="1085515" cy="542757"/>
      </dsp:txXfrm>
    </dsp:sp>
    <dsp:sp modelId="{748BBC5E-2654-4B52-B1ED-8434AC6F8A7D}">
      <dsp:nvSpPr>
        <dsp:cNvPr id="0" name=""/>
        <dsp:cNvSpPr/>
      </dsp:nvSpPr>
      <dsp:spPr>
        <a:xfrm>
          <a:off x="2159323" y="3086169"/>
          <a:ext cx="1085515" cy="542757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LTC         Arbeits-, Miet- Darlehens- … vertrag</a:t>
          </a:r>
          <a:endParaRPr lang="en-GB" sz="900" b="1" kern="1200" dirty="0"/>
        </a:p>
      </dsp:txBody>
      <dsp:txXfrm>
        <a:off x="2159323" y="3086169"/>
        <a:ext cx="1085515" cy="542757"/>
      </dsp:txXfrm>
    </dsp:sp>
    <dsp:sp modelId="{3A0F39A9-4B92-4D5E-A3A4-2AB293957D43}">
      <dsp:nvSpPr>
        <dsp:cNvPr id="0" name=""/>
        <dsp:cNvSpPr/>
      </dsp:nvSpPr>
      <dsp:spPr>
        <a:xfrm>
          <a:off x="2160723" y="3856885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Personenge-sellschaft</a:t>
          </a:r>
          <a:r>
            <a:rPr lang="en-GB" sz="90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(BGB, OHG, KG)</a:t>
          </a:r>
        </a:p>
      </dsp:txBody>
      <dsp:txXfrm>
        <a:off x="2160723" y="3856885"/>
        <a:ext cx="1085515" cy="542757"/>
      </dsp:txXfrm>
    </dsp:sp>
    <dsp:sp modelId="{12B19634-6AE4-4FF3-BCAB-7823C2C7D0C2}">
      <dsp:nvSpPr>
        <dsp:cNvPr id="0" name=""/>
        <dsp:cNvSpPr/>
      </dsp:nvSpPr>
      <dsp:spPr>
        <a:xfrm>
          <a:off x="2179383" y="4716770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Familie</a:t>
          </a:r>
          <a:endParaRPr lang="en-GB" sz="900" kern="1200" dirty="0"/>
        </a:p>
      </dsp:txBody>
      <dsp:txXfrm>
        <a:off x="2179383" y="4716770"/>
        <a:ext cx="1085515" cy="542757"/>
      </dsp:txXfrm>
    </dsp:sp>
    <dsp:sp modelId="{4002F25B-506A-4F6D-8FEB-5C55D93C1E78}">
      <dsp:nvSpPr>
        <dsp:cNvPr id="0" name=""/>
        <dsp:cNvSpPr/>
      </dsp:nvSpPr>
      <dsp:spPr>
        <a:xfrm>
          <a:off x="3858154" y="1544738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Gemeinschafts-</a:t>
          </a:r>
          <a:r>
            <a:rPr lang="en-GB" sz="900" kern="1200" dirty="0" err="1"/>
            <a:t>verträge</a:t>
          </a:r>
          <a:endParaRPr lang="en-GB" sz="900" kern="1200" dirty="0"/>
        </a:p>
      </dsp:txBody>
      <dsp:txXfrm>
        <a:off x="3858154" y="1544738"/>
        <a:ext cx="1085515" cy="542757"/>
      </dsp:txXfrm>
    </dsp:sp>
    <dsp:sp modelId="{7C2F302E-3C93-4354-9BB6-D45F1CB54CBE}">
      <dsp:nvSpPr>
        <dsp:cNvPr id="0" name=""/>
        <dsp:cNvSpPr/>
      </dsp:nvSpPr>
      <dsp:spPr>
        <a:xfrm>
          <a:off x="3201417" y="231545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Quasi-Verträge</a:t>
          </a:r>
          <a:endParaRPr lang="en-GB" sz="900" kern="1200" dirty="0"/>
        </a:p>
      </dsp:txBody>
      <dsp:txXfrm>
        <a:off x="3201417" y="2315454"/>
        <a:ext cx="1085515" cy="542757"/>
      </dsp:txXfrm>
    </dsp:sp>
    <dsp:sp modelId="{839BBBDD-66F6-4B6B-ABD8-6629D47880BA}">
      <dsp:nvSpPr>
        <dsp:cNvPr id="0" name=""/>
        <dsp:cNvSpPr/>
      </dsp:nvSpPr>
      <dsp:spPr>
        <a:xfrm>
          <a:off x="3472796" y="3086169"/>
          <a:ext cx="1085515" cy="661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Delikt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Ungerechtfertigte</a:t>
          </a:r>
          <a:r>
            <a:rPr lang="en-GB" sz="900" kern="1200" dirty="0"/>
            <a:t>  </a:t>
          </a:r>
          <a:r>
            <a:rPr lang="en-GB" sz="900" kern="1200" dirty="0" err="1"/>
            <a:t>Bereicherung</a:t>
          </a:r>
          <a:r>
            <a:rPr lang="en-GB" sz="90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Gfhrg</a:t>
          </a:r>
          <a:r>
            <a:rPr lang="en-GB" sz="900" kern="1200" dirty="0"/>
            <a:t> o. </a:t>
          </a:r>
          <a:r>
            <a:rPr lang="en-GB" sz="900" kern="1200" dirty="0" err="1"/>
            <a:t>Auftrag</a:t>
          </a:r>
          <a:endParaRPr lang="en-GB" sz="900" kern="1200" dirty="0"/>
        </a:p>
      </dsp:txBody>
      <dsp:txXfrm>
        <a:off x="3472796" y="3086169"/>
        <a:ext cx="1085515" cy="661816"/>
      </dsp:txXfrm>
    </dsp:sp>
    <dsp:sp modelId="{F6D2383B-4FB9-4C43-8D71-A1D8188F56C8}">
      <dsp:nvSpPr>
        <dsp:cNvPr id="0" name=""/>
        <dsp:cNvSpPr/>
      </dsp:nvSpPr>
      <dsp:spPr>
        <a:xfrm>
          <a:off x="3472796" y="397594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Fakt</a:t>
          </a:r>
          <a:r>
            <a:rPr lang="en-GB" sz="900" kern="1200" dirty="0"/>
            <a:t>., </a:t>
          </a:r>
          <a:r>
            <a:rPr lang="en-GB" sz="900" kern="1200" dirty="0" err="1"/>
            <a:t>implizite</a:t>
          </a:r>
          <a:r>
            <a:rPr lang="en-GB" sz="900" kern="1200" dirty="0"/>
            <a:t>, </a:t>
          </a:r>
          <a:r>
            <a:rPr lang="en-GB" sz="900" kern="1200" dirty="0" err="1"/>
            <a:t>stillschweigende</a:t>
          </a:r>
          <a:r>
            <a:rPr lang="en-GB" sz="900" kern="1200" dirty="0"/>
            <a:t> </a:t>
          </a:r>
          <a:r>
            <a:rPr lang="en-GB" sz="900" kern="1200" dirty="0" err="1"/>
            <a:t>Verträge</a:t>
          </a:r>
          <a:endParaRPr lang="en-GB" sz="900" kern="1200" dirty="0"/>
        </a:p>
      </dsp:txBody>
      <dsp:txXfrm>
        <a:off x="3472796" y="3975944"/>
        <a:ext cx="1085515" cy="542757"/>
      </dsp:txXfrm>
    </dsp:sp>
    <dsp:sp modelId="{3A151A72-DB55-4217-965A-330EA3F8D469}">
      <dsp:nvSpPr>
        <dsp:cNvPr id="0" name=""/>
        <dsp:cNvSpPr/>
      </dsp:nvSpPr>
      <dsp:spPr>
        <a:xfrm>
          <a:off x="3472796" y="4746660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Gewohnheit</a:t>
          </a:r>
          <a:r>
            <a:rPr lang="en-GB" sz="900" kern="1200" dirty="0"/>
            <a:t>, </a:t>
          </a:r>
          <a:r>
            <a:rPr lang="en-GB" sz="900" kern="1200" dirty="0" err="1"/>
            <a:t>Brauch</a:t>
          </a:r>
          <a:r>
            <a:rPr lang="en-GB" sz="900" kern="1200" dirty="0"/>
            <a:t>, </a:t>
          </a:r>
          <a:r>
            <a:rPr lang="en-GB" sz="900" kern="1200" dirty="0" err="1"/>
            <a:t>Sitte</a:t>
          </a:r>
          <a:endParaRPr lang="en-GB" sz="900" kern="1200" dirty="0"/>
        </a:p>
      </dsp:txBody>
      <dsp:txXfrm>
        <a:off x="3472796" y="4746660"/>
        <a:ext cx="1085515" cy="542757"/>
      </dsp:txXfrm>
    </dsp:sp>
    <dsp:sp modelId="{14EA58FE-8309-4F28-9B96-6F6B7C672554}">
      <dsp:nvSpPr>
        <dsp:cNvPr id="0" name=""/>
        <dsp:cNvSpPr/>
      </dsp:nvSpPr>
      <dsp:spPr>
        <a:xfrm>
          <a:off x="4514891" y="231545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Einseitig</a:t>
          </a:r>
          <a:r>
            <a:rPr lang="en-GB" sz="900" kern="1200" dirty="0"/>
            <a:t> </a:t>
          </a:r>
          <a:r>
            <a:rPr lang="en-GB" sz="900" kern="1200" dirty="0" err="1"/>
            <a:t>verpflichtende</a:t>
          </a:r>
          <a:r>
            <a:rPr lang="en-GB" sz="900" kern="1200" dirty="0"/>
            <a:t> </a:t>
          </a:r>
          <a:r>
            <a:rPr lang="en-GB" sz="900" kern="1200" dirty="0" err="1"/>
            <a:t>Realverträge</a:t>
          </a:r>
          <a:endParaRPr lang="en-GB" sz="900" kern="1200" dirty="0"/>
        </a:p>
      </dsp:txBody>
      <dsp:txXfrm>
        <a:off x="4514891" y="2315454"/>
        <a:ext cx="1085515" cy="542757"/>
      </dsp:txXfrm>
    </dsp:sp>
    <dsp:sp modelId="{086CDDEF-6C17-4E2B-BA1E-77E21C2563C6}">
      <dsp:nvSpPr>
        <dsp:cNvPr id="0" name=""/>
        <dsp:cNvSpPr/>
      </dsp:nvSpPr>
      <dsp:spPr>
        <a:xfrm>
          <a:off x="4786269" y="3086169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kern="1200" dirty="0" err="1"/>
            <a:t>Verwahrung</a:t>
          </a:r>
          <a:endParaRPr lang="en-GB" sz="9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kern="1200" dirty="0" err="1"/>
            <a:t>Leihe</a:t>
          </a:r>
          <a:r>
            <a:rPr lang="en-GB" sz="900" kern="1200" dirty="0"/>
            <a:t>           </a:t>
          </a:r>
          <a:r>
            <a:rPr lang="en-GB" sz="900" kern="1200" dirty="0" err="1"/>
            <a:t>Darlehen</a:t>
          </a:r>
          <a:endParaRPr lang="en-GB" sz="900" kern="1200" dirty="0"/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>
        <a:off x="4786269" y="3086169"/>
        <a:ext cx="1085515" cy="542757"/>
      </dsp:txXfrm>
    </dsp:sp>
    <dsp:sp modelId="{AD6FB8E8-DC31-4453-8564-7B4C40BF1CA4}">
      <dsp:nvSpPr>
        <dsp:cNvPr id="0" name=""/>
        <dsp:cNvSpPr/>
      </dsp:nvSpPr>
      <dsp:spPr>
        <a:xfrm>
          <a:off x="4794584" y="3906450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Auftrag</a:t>
          </a:r>
          <a:r>
            <a:rPr lang="en-GB" sz="900" kern="1200" dirty="0"/>
            <a:t>     </a:t>
          </a:r>
          <a:r>
            <a:rPr lang="en-GB" sz="900" kern="1200" dirty="0" err="1"/>
            <a:t>Schenkung</a:t>
          </a:r>
          <a:r>
            <a:rPr lang="en-GB" sz="900" kern="1200" dirty="0"/>
            <a:t> </a:t>
          </a:r>
        </a:p>
      </dsp:txBody>
      <dsp:txXfrm>
        <a:off x="4794584" y="3906450"/>
        <a:ext cx="1085515" cy="542757"/>
      </dsp:txXfrm>
    </dsp:sp>
    <dsp:sp modelId="{30731733-A0C6-415B-9606-15998C87A1E8}">
      <dsp:nvSpPr>
        <dsp:cNvPr id="0" name=""/>
        <dsp:cNvSpPr/>
      </dsp:nvSpPr>
      <dsp:spPr>
        <a:xfrm>
          <a:off x="4826455" y="824878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Kollektive Verträge</a:t>
          </a:r>
          <a:endParaRPr lang="en-GB" sz="900" kern="1200" dirty="0"/>
        </a:p>
      </dsp:txBody>
      <dsp:txXfrm>
        <a:off x="4826455" y="824878"/>
        <a:ext cx="1085515" cy="542757"/>
      </dsp:txXfrm>
    </dsp:sp>
    <dsp:sp modelId="{81C6633F-289E-4010-975F-2BB1015F4A92}">
      <dsp:nvSpPr>
        <dsp:cNvPr id="0" name=""/>
        <dsp:cNvSpPr/>
      </dsp:nvSpPr>
      <dsp:spPr>
        <a:xfrm>
          <a:off x="5828364" y="1544738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Kollektiv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Verträge </a:t>
          </a:r>
          <a:endParaRPr lang="en-GB" sz="900" kern="1200" dirty="0"/>
        </a:p>
      </dsp:txBody>
      <dsp:txXfrm>
        <a:off x="5828364" y="1544738"/>
        <a:ext cx="1085515" cy="542757"/>
      </dsp:txXfrm>
    </dsp:sp>
    <dsp:sp modelId="{D79F4DED-9D9C-4115-8F01-D3E0D31035B6}">
      <dsp:nvSpPr>
        <dsp:cNvPr id="0" name=""/>
        <dsp:cNvSpPr/>
      </dsp:nvSpPr>
      <dsp:spPr>
        <a:xfrm>
          <a:off x="6099743" y="2315454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Tarifvertrag</a:t>
          </a:r>
          <a:endParaRPr lang="en-GB" sz="900" kern="1200" dirty="0"/>
        </a:p>
      </dsp:txBody>
      <dsp:txXfrm>
        <a:off x="6099743" y="2315454"/>
        <a:ext cx="1085515" cy="542757"/>
      </dsp:txXfrm>
    </dsp:sp>
    <dsp:sp modelId="{F4357AE3-A5C4-457A-97FD-A2C9443D2233}">
      <dsp:nvSpPr>
        <dsp:cNvPr id="0" name=""/>
        <dsp:cNvSpPr/>
      </dsp:nvSpPr>
      <dsp:spPr>
        <a:xfrm>
          <a:off x="6099743" y="3086169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Allg. Geschäfts-bedingungen</a:t>
          </a:r>
          <a:endParaRPr lang="en-GB" sz="900" kern="1200" dirty="0"/>
        </a:p>
      </dsp:txBody>
      <dsp:txXfrm>
        <a:off x="6099743" y="3086169"/>
        <a:ext cx="1085515" cy="542757"/>
      </dsp:txXfrm>
    </dsp:sp>
    <dsp:sp modelId="{CE029A70-46C9-4F67-B8CF-25F985487C6A}">
      <dsp:nvSpPr>
        <dsp:cNvPr id="0" name=""/>
        <dsp:cNvSpPr/>
      </dsp:nvSpPr>
      <dsp:spPr>
        <a:xfrm>
          <a:off x="6099743" y="3856885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Satzungen</a:t>
          </a:r>
          <a:endParaRPr lang="en-GB" sz="900" kern="1200" dirty="0"/>
        </a:p>
      </dsp:txBody>
      <dsp:txXfrm>
        <a:off x="6099743" y="3856885"/>
        <a:ext cx="1085515" cy="542757"/>
      </dsp:txXfrm>
    </dsp:sp>
    <dsp:sp modelId="{EC9CB764-BADF-4A05-81B6-AEC9B07A6A9B}">
      <dsp:nvSpPr>
        <dsp:cNvPr id="0" name=""/>
        <dsp:cNvSpPr/>
      </dsp:nvSpPr>
      <dsp:spPr>
        <a:xfrm>
          <a:off x="6099743" y="4627601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Soft Law </a:t>
          </a:r>
          <a:r>
            <a:rPr lang="en-GB" sz="900" kern="1200" dirty="0" err="1"/>
            <a:t>Prinzipien</a:t>
          </a:r>
          <a:endParaRPr lang="en-GB" sz="900" kern="1200" dirty="0"/>
        </a:p>
      </dsp:txBody>
      <dsp:txXfrm>
        <a:off x="6099743" y="4627601"/>
        <a:ext cx="1085515" cy="542757"/>
      </dsp:txXfrm>
    </dsp:sp>
    <dsp:sp modelId="{CE7346DB-2908-40A8-B998-E11D01B185F4}">
      <dsp:nvSpPr>
        <dsp:cNvPr id="0" name=""/>
        <dsp:cNvSpPr/>
      </dsp:nvSpPr>
      <dsp:spPr>
        <a:xfrm>
          <a:off x="7180373" y="770700"/>
          <a:ext cx="1368704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Gesellschaftsvertrag (Verfassung, Gesetze)</a:t>
          </a:r>
          <a:endParaRPr lang="en-GB" sz="900" kern="1200" dirty="0"/>
        </a:p>
      </dsp:txBody>
      <dsp:txXfrm>
        <a:off x="7180373" y="770700"/>
        <a:ext cx="1368704" cy="542757"/>
      </dsp:txXfrm>
    </dsp:sp>
    <dsp:sp modelId="{FBA4DFF4-79F1-410E-A78F-AA0507048703}">
      <dsp:nvSpPr>
        <dsp:cNvPr id="0" name=""/>
        <dsp:cNvSpPr/>
      </dsp:nvSpPr>
      <dsp:spPr>
        <a:xfrm>
          <a:off x="7559522" y="1495586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Staatsorganisation</a:t>
          </a:r>
          <a:endParaRPr lang="en-GB" sz="900" kern="1200" dirty="0"/>
        </a:p>
      </dsp:txBody>
      <dsp:txXfrm>
        <a:off x="7559522" y="1495586"/>
        <a:ext cx="1085515" cy="542757"/>
      </dsp:txXfrm>
    </dsp:sp>
    <dsp:sp modelId="{8EAFF423-1CC7-4E12-8991-C187D6D6F197}">
      <dsp:nvSpPr>
        <dsp:cNvPr id="0" name=""/>
        <dsp:cNvSpPr/>
      </dsp:nvSpPr>
      <dsp:spPr>
        <a:xfrm>
          <a:off x="7484643" y="2264955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Grundrechte</a:t>
          </a:r>
          <a:endParaRPr lang="en-GB" sz="900" kern="1200" dirty="0"/>
        </a:p>
      </dsp:txBody>
      <dsp:txXfrm>
        <a:off x="7484643" y="2264955"/>
        <a:ext cx="1085515" cy="542757"/>
      </dsp:txXfrm>
    </dsp:sp>
    <dsp:sp modelId="{B3452787-10D6-4B0B-BA20-03D40B7128F4}">
      <dsp:nvSpPr>
        <dsp:cNvPr id="0" name=""/>
        <dsp:cNvSpPr/>
      </dsp:nvSpPr>
      <dsp:spPr>
        <a:xfrm>
          <a:off x="7484013" y="3086169"/>
          <a:ext cx="1085515" cy="54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Völkerrechtliche</a:t>
          </a:r>
          <a:r>
            <a:rPr lang="en-GB" sz="900" kern="1200" dirty="0"/>
            <a:t> </a:t>
          </a:r>
          <a:r>
            <a:rPr lang="en-GB" sz="900" kern="1200" dirty="0" err="1"/>
            <a:t>Verträge</a:t>
          </a:r>
          <a:r>
            <a:rPr lang="en-GB" sz="900" kern="1200" dirty="0"/>
            <a:t> /</a:t>
          </a:r>
          <a:r>
            <a:rPr lang="en-GB" sz="900" kern="1200" dirty="0" err="1"/>
            <a:t>Bündnisse</a:t>
          </a:r>
          <a:endParaRPr lang="en-GB" sz="900" kern="1200" dirty="0"/>
        </a:p>
      </dsp:txBody>
      <dsp:txXfrm>
        <a:off x="7484013" y="3086169"/>
        <a:ext cx="1085515" cy="542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D961E-8A0B-4F70-A735-3E9EDD045A40}">
      <dsp:nvSpPr>
        <dsp:cNvPr id="0" name=""/>
        <dsp:cNvSpPr/>
      </dsp:nvSpPr>
      <dsp:spPr>
        <a:xfrm>
          <a:off x="0" y="1368149"/>
          <a:ext cx="1590985" cy="795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/>
            <a:t>Locatio</a:t>
          </a:r>
          <a:r>
            <a:rPr lang="de-DE" sz="1200" b="1" kern="1200" dirty="0"/>
            <a:t> </a:t>
          </a:r>
          <a:r>
            <a:rPr lang="de-DE" sz="1200" b="1" kern="1200" dirty="0" err="1"/>
            <a:t>Conductio</a:t>
          </a:r>
          <a:endParaRPr lang="de-DE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Miete/Pacht</a:t>
          </a:r>
          <a:endParaRPr lang="en-GB" sz="1200" b="1" kern="1200" dirty="0"/>
        </a:p>
      </dsp:txBody>
      <dsp:txXfrm>
        <a:off x="23299" y="1391448"/>
        <a:ext cx="1544387" cy="748894"/>
      </dsp:txXfrm>
    </dsp:sp>
    <dsp:sp modelId="{285E32E8-30F5-473D-885B-256578B49345}">
      <dsp:nvSpPr>
        <dsp:cNvPr id="0" name=""/>
        <dsp:cNvSpPr/>
      </dsp:nvSpPr>
      <dsp:spPr>
        <a:xfrm rot="18157917">
          <a:off x="1312118" y="1236443"/>
          <a:ext cx="1210468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210468" y="19753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1887090" y="1225935"/>
        <a:ext cx="60523" cy="60523"/>
      </dsp:txXfrm>
    </dsp:sp>
    <dsp:sp modelId="{FE7CEF5D-07F3-4547-A90C-8452CC9EEA86}">
      <dsp:nvSpPr>
        <dsp:cNvPr id="0" name=""/>
        <dsp:cNvSpPr/>
      </dsp:nvSpPr>
      <dsp:spPr>
        <a:xfrm>
          <a:off x="2243718" y="348751"/>
          <a:ext cx="1590985" cy="795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/>
            <a:t>rei</a:t>
          </a:r>
          <a:endParaRPr lang="de-DE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Sachen</a:t>
          </a:r>
          <a:endParaRPr lang="en-GB" sz="1200" b="1" kern="1200" dirty="0"/>
        </a:p>
      </dsp:txBody>
      <dsp:txXfrm>
        <a:off x="2267017" y="372050"/>
        <a:ext cx="1544387" cy="748894"/>
      </dsp:txXfrm>
    </dsp:sp>
    <dsp:sp modelId="{2EF15C7A-3457-45CA-B41E-202DCCE64A11}">
      <dsp:nvSpPr>
        <dsp:cNvPr id="0" name=""/>
        <dsp:cNvSpPr/>
      </dsp:nvSpPr>
      <dsp:spPr>
        <a:xfrm rot="19337048">
          <a:off x="3746622" y="468861"/>
          <a:ext cx="843104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843104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147097" y="467537"/>
        <a:ext cx="42155" cy="42155"/>
      </dsp:txXfrm>
    </dsp:sp>
    <dsp:sp modelId="{DD6515C8-30CA-439E-BB32-0370F8583729}">
      <dsp:nvSpPr>
        <dsp:cNvPr id="0" name=""/>
        <dsp:cNvSpPr/>
      </dsp:nvSpPr>
      <dsp:spPr>
        <a:xfrm>
          <a:off x="4501645" y="72011"/>
          <a:ext cx="1590985" cy="317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Sklaven</a:t>
          </a:r>
          <a:endParaRPr lang="en-GB" sz="1200" b="1" kern="1200" dirty="0"/>
        </a:p>
      </dsp:txBody>
      <dsp:txXfrm>
        <a:off x="4510943" y="81309"/>
        <a:ext cx="1572389" cy="298845"/>
      </dsp:txXfrm>
    </dsp:sp>
    <dsp:sp modelId="{CCCB688B-4553-4860-BE4C-250C29F1C1C4}">
      <dsp:nvSpPr>
        <dsp:cNvPr id="0" name=""/>
        <dsp:cNvSpPr/>
      </dsp:nvSpPr>
      <dsp:spPr>
        <a:xfrm rot="150725">
          <a:off x="6092561" y="214136"/>
          <a:ext cx="14410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44106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61012" y="230287"/>
        <a:ext cx="7205" cy="7205"/>
      </dsp:txXfrm>
    </dsp:sp>
    <dsp:sp modelId="{61805ED8-887F-4BE2-B705-18D5586A9FC8}">
      <dsp:nvSpPr>
        <dsp:cNvPr id="0" name=""/>
        <dsp:cNvSpPr/>
      </dsp:nvSpPr>
      <dsp:spPr>
        <a:xfrm flipH="1">
          <a:off x="6236599" y="77408"/>
          <a:ext cx="797115" cy="319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abgeschafft</a:t>
          </a:r>
          <a:endParaRPr lang="en-GB" sz="1000" kern="1200" dirty="0"/>
        </a:p>
      </dsp:txBody>
      <dsp:txXfrm>
        <a:off x="6245950" y="86759"/>
        <a:ext cx="778413" cy="300576"/>
      </dsp:txXfrm>
    </dsp:sp>
    <dsp:sp modelId="{E653594B-2A2A-4672-9153-69FFEBC690BD}">
      <dsp:nvSpPr>
        <dsp:cNvPr id="0" name=""/>
        <dsp:cNvSpPr/>
      </dsp:nvSpPr>
      <dsp:spPr>
        <a:xfrm rot="21285948">
          <a:off x="3833308" y="696195"/>
          <a:ext cx="669733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669733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151431" y="699205"/>
        <a:ext cx="33486" cy="33486"/>
      </dsp:txXfrm>
    </dsp:sp>
    <dsp:sp modelId="{77C8C311-230A-449B-9935-31C33AB72A28}">
      <dsp:nvSpPr>
        <dsp:cNvPr id="0" name=""/>
        <dsp:cNvSpPr/>
      </dsp:nvSpPr>
      <dsp:spPr>
        <a:xfrm>
          <a:off x="4501645" y="493232"/>
          <a:ext cx="1590985" cy="384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Landpacht</a:t>
          </a:r>
          <a:endParaRPr lang="en-GB" sz="1200" b="1" kern="1200" dirty="0"/>
        </a:p>
      </dsp:txBody>
      <dsp:txXfrm>
        <a:off x="4512902" y="504489"/>
        <a:ext cx="1568471" cy="361820"/>
      </dsp:txXfrm>
    </dsp:sp>
    <dsp:sp modelId="{FCD4C643-73B4-40FD-A041-77E063C9333C}">
      <dsp:nvSpPr>
        <dsp:cNvPr id="0" name=""/>
        <dsp:cNvSpPr/>
      </dsp:nvSpPr>
      <dsp:spPr>
        <a:xfrm rot="21538445">
          <a:off x="6092618" y="664230"/>
          <a:ext cx="158169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58169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67748" y="680029"/>
        <a:ext cx="7908" cy="7908"/>
      </dsp:txXfrm>
    </dsp:sp>
    <dsp:sp modelId="{AFA3C628-18E8-455A-9964-A0886ACE5AEA}">
      <dsp:nvSpPr>
        <dsp:cNvPr id="0" name=""/>
        <dsp:cNvSpPr/>
      </dsp:nvSpPr>
      <dsp:spPr>
        <a:xfrm>
          <a:off x="6250774" y="521731"/>
          <a:ext cx="977835" cy="321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§581 ff BGB</a:t>
          </a:r>
          <a:endParaRPr lang="en-GB" sz="1000" kern="1200" dirty="0"/>
        </a:p>
      </dsp:txBody>
      <dsp:txXfrm>
        <a:off x="6260195" y="531152"/>
        <a:ext cx="958993" cy="302831"/>
      </dsp:txXfrm>
    </dsp:sp>
    <dsp:sp modelId="{346C22C3-3386-46EA-9B8F-713D9563FF5D}">
      <dsp:nvSpPr>
        <dsp:cNvPr id="0" name=""/>
        <dsp:cNvSpPr/>
      </dsp:nvSpPr>
      <dsp:spPr>
        <a:xfrm rot="1813136">
          <a:off x="3783594" y="916041"/>
          <a:ext cx="75221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752216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140897" y="916989"/>
        <a:ext cx="37610" cy="37610"/>
      </dsp:txXfrm>
    </dsp:sp>
    <dsp:sp modelId="{E50EFBAC-739A-4C76-A107-753BA19AFA2B}">
      <dsp:nvSpPr>
        <dsp:cNvPr id="0" name=""/>
        <dsp:cNvSpPr/>
      </dsp:nvSpPr>
      <dsp:spPr>
        <a:xfrm>
          <a:off x="4484701" y="931390"/>
          <a:ext cx="1590985" cy="387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Sachen</a:t>
          </a:r>
          <a:endParaRPr lang="en-GB" sz="1200" b="1" kern="1200" dirty="0"/>
        </a:p>
      </dsp:txBody>
      <dsp:txXfrm>
        <a:off x="4496048" y="942737"/>
        <a:ext cx="1568291" cy="364710"/>
      </dsp:txXfrm>
    </dsp:sp>
    <dsp:sp modelId="{7E007391-7DC5-4E2A-8AE0-A2ED65E40BE1}">
      <dsp:nvSpPr>
        <dsp:cNvPr id="0" name=""/>
        <dsp:cNvSpPr/>
      </dsp:nvSpPr>
      <dsp:spPr>
        <a:xfrm rot="21492472">
          <a:off x="6075646" y="1102730"/>
          <a:ext cx="166864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66864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54906" y="1118311"/>
        <a:ext cx="8343" cy="8343"/>
      </dsp:txXfrm>
    </dsp:sp>
    <dsp:sp modelId="{9199E4F3-9CF5-47FF-97E5-64D7E0E3241D}">
      <dsp:nvSpPr>
        <dsp:cNvPr id="0" name=""/>
        <dsp:cNvSpPr/>
      </dsp:nvSpPr>
      <dsp:spPr>
        <a:xfrm>
          <a:off x="6242470" y="977162"/>
          <a:ext cx="1089204" cy="28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§§535 ff BGB</a:t>
          </a:r>
          <a:endParaRPr lang="en-GB" sz="1000" kern="1200" dirty="0"/>
        </a:p>
      </dsp:txBody>
      <dsp:txXfrm>
        <a:off x="6250830" y="985522"/>
        <a:ext cx="1072484" cy="268702"/>
      </dsp:txXfrm>
    </dsp:sp>
    <dsp:sp modelId="{0D5D524A-4DA2-46DB-BB5C-874758217253}">
      <dsp:nvSpPr>
        <dsp:cNvPr id="0" name=""/>
        <dsp:cNvSpPr/>
      </dsp:nvSpPr>
      <dsp:spPr>
        <a:xfrm rot="1801641">
          <a:off x="1549499" y="1900823"/>
          <a:ext cx="618211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618211" y="19753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1843149" y="1905121"/>
        <a:ext cx="30910" cy="30910"/>
      </dsp:txXfrm>
    </dsp:sp>
    <dsp:sp modelId="{F93AF133-9920-4BDD-9261-F45F4FA1062E}">
      <dsp:nvSpPr>
        <dsp:cNvPr id="0" name=""/>
        <dsp:cNvSpPr/>
      </dsp:nvSpPr>
      <dsp:spPr>
        <a:xfrm>
          <a:off x="2126224" y="1677510"/>
          <a:ext cx="1804448" cy="795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/>
            <a:t>operarum</a:t>
          </a:r>
          <a:r>
            <a:rPr lang="de-DE" sz="1200" b="1" kern="1200" dirty="0"/>
            <a:t>/</a:t>
          </a:r>
          <a:r>
            <a:rPr lang="de-DE" sz="1200" b="1" kern="1200" dirty="0" err="1"/>
            <a:t>operis</a:t>
          </a:r>
          <a:endParaRPr lang="de-DE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Arbeit</a:t>
          </a:r>
          <a:endParaRPr lang="en-GB" sz="1200" b="1" kern="1200" dirty="0"/>
        </a:p>
      </dsp:txBody>
      <dsp:txXfrm>
        <a:off x="2149523" y="1700809"/>
        <a:ext cx="1757850" cy="748894"/>
      </dsp:txXfrm>
    </dsp:sp>
    <dsp:sp modelId="{23FDF610-1C6B-4927-BF26-A3C877D2E4D8}">
      <dsp:nvSpPr>
        <dsp:cNvPr id="0" name=""/>
        <dsp:cNvSpPr/>
      </dsp:nvSpPr>
      <dsp:spPr>
        <a:xfrm rot="20087392">
          <a:off x="3898680" y="1912436"/>
          <a:ext cx="671773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671773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217772" y="1915395"/>
        <a:ext cx="33588" cy="33588"/>
      </dsp:txXfrm>
    </dsp:sp>
    <dsp:sp modelId="{BCF24D3F-49DC-42DE-A468-5E1C74D58571}">
      <dsp:nvSpPr>
        <dsp:cNvPr id="0" name=""/>
        <dsp:cNvSpPr/>
      </dsp:nvSpPr>
      <dsp:spPr>
        <a:xfrm>
          <a:off x="4538460" y="1584179"/>
          <a:ext cx="1590985" cy="409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Freie Arbeit </a:t>
          </a:r>
        </a:p>
      </dsp:txBody>
      <dsp:txXfrm>
        <a:off x="4550465" y="1596184"/>
        <a:ext cx="1566975" cy="385875"/>
      </dsp:txXfrm>
    </dsp:sp>
    <dsp:sp modelId="{A13E356A-8A4D-4FA4-AABA-6E528998A07D}">
      <dsp:nvSpPr>
        <dsp:cNvPr id="0" name=""/>
        <dsp:cNvSpPr/>
      </dsp:nvSpPr>
      <dsp:spPr>
        <a:xfrm rot="98423">
          <a:off x="6129410" y="1771870"/>
          <a:ext cx="174793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74793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12437" y="1787254"/>
        <a:ext cx="8739" cy="8739"/>
      </dsp:txXfrm>
    </dsp:sp>
    <dsp:sp modelId="{A686D8CE-C5D0-42E9-B062-4D4A1FA2DFDA}">
      <dsp:nvSpPr>
        <dsp:cNvPr id="0" name=""/>
        <dsp:cNvSpPr/>
      </dsp:nvSpPr>
      <dsp:spPr>
        <a:xfrm>
          <a:off x="6304168" y="1638352"/>
          <a:ext cx="895788" cy="311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§§ 631 ff BGB</a:t>
          </a:r>
          <a:endParaRPr lang="en-GB" sz="1000" kern="1200" dirty="0"/>
        </a:p>
      </dsp:txBody>
      <dsp:txXfrm>
        <a:off x="6313293" y="1647477"/>
        <a:ext cx="877538" cy="293296"/>
      </dsp:txXfrm>
    </dsp:sp>
    <dsp:sp modelId="{21C432CC-50A6-4F55-B6D8-5E3E6BD37E1A}">
      <dsp:nvSpPr>
        <dsp:cNvPr id="0" name=""/>
        <dsp:cNvSpPr/>
      </dsp:nvSpPr>
      <dsp:spPr>
        <a:xfrm rot="1281331">
          <a:off x="3908268" y="2174326"/>
          <a:ext cx="65259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652596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218251" y="2177764"/>
        <a:ext cx="32629" cy="32629"/>
      </dsp:txXfrm>
    </dsp:sp>
    <dsp:sp modelId="{60ABC7AE-4FFD-4982-8A17-25BF1C0DB058}">
      <dsp:nvSpPr>
        <dsp:cNvPr id="0" name=""/>
        <dsp:cNvSpPr/>
      </dsp:nvSpPr>
      <dsp:spPr>
        <a:xfrm>
          <a:off x="4538460" y="2113388"/>
          <a:ext cx="1590985" cy="399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Abhängige Arbeit</a:t>
          </a:r>
          <a:endParaRPr lang="en-GB" sz="1200" b="1" kern="1200" dirty="0"/>
        </a:p>
      </dsp:txBody>
      <dsp:txXfrm>
        <a:off x="4550147" y="2125075"/>
        <a:ext cx="1567611" cy="375653"/>
      </dsp:txXfrm>
    </dsp:sp>
    <dsp:sp modelId="{DC5082A0-6D2A-4D74-9933-9C7838C28B5A}">
      <dsp:nvSpPr>
        <dsp:cNvPr id="0" name=""/>
        <dsp:cNvSpPr/>
      </dsp:nvSpPr>
      <dsp:spPr>
        <a:xfrm rot="21573849">
          <a:off x="6129443" y="2292508"/>
          <a:ext cx="168362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68362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09416" y="2308053"/>
        <a:ext cx="8418" cy="8418"/>
      </dsp:txXfrm>
    </dsp:sp>
    <dsp:sp modelId="{4C720A0E-94BD-47DD-AF23-8119DC6507FD}">
      <dsp:nvSpPr>
        <dsp:cNvPr id="0" name=""/>
        <dsp:cNvSpPr/>
      </dsp:nvSpPr>
      <dsp:spPr>
        <a:xfrm>
          <a:off x="6297804" y="2155856"/>
          <a:ext cx="1089204" cy="311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§611 ff BGB</a:t>
          </a:r>
          <a:endParaRPr lang="en-GB" sz="1000" kern="1200" dirty="0"/>
        </a:p>
      </dsp:txBody>
      <dsp:txXfrm>
        <a:off x="6306928" y="2164980"/>
        <a:ext cx="1070956" cy="293282"/>
      </dsp:txXfrm>
    </dsp:sp>
    <dsp:sp modelId="{CA4BAD5E-F24A-4BE7-8E13-3EA1CFA32B2F}">
      <dsp:nvSpPr>
        <dsp:cNvPr id="0" name=""/>
        <dsp:cNvSpPr/>
      </dsp:nvSpPr>
      <dsp:spPr>
        <a:xfrm rot="3978217">
          <a:off x="1113914" y="2476522"/>
          <a:ext cx="1595260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595260" y="19753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1871663" y="2456394"/>
        <a:ext cx="79763" cy="79763"/>
      </dsp:txXfrm>
    </dsp:sp>
    <dsp:sp modelId="{393959E3-FFBA-445C-89D5-8A1BB2A3077F}">
      <dsp:nvSpPr>
        <dsp:cNvPr id="0" name=""/>
        <dsp:cNvSpPr/>
      </dsp:nvSpPr>
      <dsp:spPr>
        <a:xfrm>
          <a:off x="2232104" y="2828910"/>
          <a:ext cx="1590985" cy="795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specialis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Sachdarlehen</a:t>
          </a:r>
          <a:endParaRPr lang="de-DE" sz="1200" b="1" kern="1200" dirty="0"/>
        </a:p>
      </dsp:txBody>
      <dsp:txXfrm>
        <a:off x="2255403" y="2852209"/>
        <a:ext cx="1544387" cy="748894"/>
      </dsp:txXfrm>
    </dsp:sp>
    <dsp:sp modelId="{F7B62A9C-6DC4-4DF5-B68A-2335F1B71065}">
      <dsp:nvSpPr>
        <dsp:cNvPr id="0" name=""/>
        <dsp:cNvSpPr/>
      </dsp:nvSpPr>
      <dsp:spPr>
        <a:xfrm rot="20006298">
          <a:off x="3784054" y="3041524"/>
          <a:ext cx="739682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739682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135403" y="3042785"/>
        <a:ext cx="36984" cy="36984"/>
      </dsp:txXfrm>
    </dsp:sp>
    <dsp:sp modelId="{3387E649-7D5B-4589-B7BB-FC76BEA19257}">
      <dsp:nvSpPr>
        <dsp:cNvPr id="0" name=""/>
        <dsp:cNvSpPr/>
      </dsp:nvSpPr>
      <dsp:spPr>
        <a:xfrm>
          <a:off x="4484701" y="2695451"/>
          <a:ext cx="1590985" cy="400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Vertretbare S.</a:t>
          </a:r>
          <a:endParaRPr lang="en-GB" sz="1200" b="1" kern="1200" dirty="0"/>
        </a:p>
      </dsp:txBody>
      <dsp:txXfrm>
        <a:off x="4496443" y="2707193"/>
        <a:ext cx="1567501" cy="377412"/>
      </dsp:txXfrm>
    </dsp:sp>
    <dsp:sp modelId="{69AEFDDD-01D0-40A8-854B-10968779C136}">
      <dsp:nvSpPr>
        <dsp:cNvPr id="0" name=""/>
        <dsp:cNvSpPr/>
      </dsp:nvSpPr>
      <dsp:spPr>
        <a:xfrm rot="21515202">
          <a:off x="6075668" y="2874606"/>
          <a:ext cx="124818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24818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34957" y="2891239"/>
        <a:ext cx="6240" cy="6240"/>
      </dsp:txXfrm>
    </dsp:sp>
    <dsp:sp modelId="{5380E281-86EE-4DE6-A6D1-52ABB3F67B91}">
      <dsp:nvSpPr>
        <dsp:cNvPr id="0" name=""/>
        <dsp:cNvSpPr/>
      </dsp:nvSpPr>
      <dsp:spPr>
        <a:xfrm>
          <a:off x="6200468" y="2761301"/>
          <a:ext cx="1089204" cy="263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§607 ff BGB</a:t>
          </a:r>
          <a:endParaRPr lang="en-GB" sz="1000" kern="1200" dirty="0"/>
        </a:p>
      </dsp:txBody>
      <dsp:txXfrm>
        <a:off x="6208172" y="2769005"/>
        <a:ext cx="1073796" cy="247629"/>
      </dsp:txXfrm>
    </dsp:sp>
    <dsp:sp modelId="{3F99121A-B444-4590-AEA8-67B31C7CDD74}">
      <dsp:nvSpPr>
        <dsp:cNvPr id="0" name=""/>
        <dsp:cNvSpPr/>
      </dsp:nvSpPr>
      <dsp:spPr>
        <a:xfrm rot="1172532">
          <a:off x="3802869" y="3324321"/>
          <a:ext cx="702052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702052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4136344" y="3326524"/>
        <a:ext cx="35102" cy="35102"/>
      </dsp:txXfrm>
    </dsp:sp>
    <dsp:sp modelId="{C597F239-7AB3-4CB9-9C2C-627A157D67EE}">
      <dsp:nvSpPr>
        <dsp:cNvPr id="0" name=""/>
        <dsp:cNvSpPr/>
      </dsp:nvSpPr>
      <dsp:spPr>
        <a:xfrm>
          <a:off x="4484701" y="3298585"/>
          <a:ext cx="1590985" cy="325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/>
            <a:t>Geld</a:t>
          </a:r>
          <a:endParaRPr lang="en-GB" sz="1200" b="1" kern="1200" dirty="0"/>
        </a:p>
      </dsp:txBody>
      <dsp:txXfrm>
        <a:off x="4494244" y="3308128"/>
        <a:ext cx="1571899" cy="306731"/>
      </dsp:txXfrm>
    </dsp:sp>
    <dsp:sp modelId="{26DAA154-0249-4DA1-AD94-4019BE34C2B9}">
      <dsp:nvSpPr>
        <dsp:cNvPr id="0" name=""/>
        <dsp:cNvSpPr/>
      </dsp:nvSpPr>
      <dsp:spPr>
        <a:xfrm rot="21511433">
          <a:off x="6075662" y="3439823"/>
          <a:ext cx="148822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48822" y="19753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46353" y="3455856"/>
        <a:ext cx="7441" cy="7441"/>
      </dsp:txXfrm>
    </dsp:sp>
    <dsp:sp modelId="{6A0911B3-BA86-4FB8-A875-33A603B080C0}">
      <dsp:nvSpPr>
        <dsp:cNvPr id="0" name=""/>
        <dsp:cNvSpPr/>
      </dsp:nvSpPr>
      <dsp:spPr>
        <a:xfrm rot="10800000" flipV="1">
          <a:off x="6224460" y="3353005"/>
          <a:ext cx="1083572" cy="209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§488 ff BGB</a:t>
          </a:r>
          <a:endParaRPr lang="en-GB" sz="1000" kern="1200" dirty="0"/>
        </a:p>
      </dsp:txBody>
      <dsp:txXfrm rot="-10800000">
        <a:off x="6230590" y="3359135"/>
        <a:ext cx="1071312" cy="1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9EB30-3155-4DF4-A932-3807D322FFC3}">
      <dsp:nvSpPr>
        <dsp:cNvPr id="0" name=""/>
        <dsp:cNvSpPr/>
      </dsp:nvSpPr>
      <dsp:spPr>
        <a:xfrm>
          <a:off x="3048000" y="1842986"/>
          <a:ext cx="2156482" cy="33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20"/>
              </a:lnTo>
              <a:lnTo>
                <a:pt x="2156482" y="144020"/>
              </a:lnTo>
              <a:lnTo>
                <a:pt x="2156482" y="331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B698D-276B-47BC-8D0C-43902A697C89}">
      <dsp:nvSpPr>
        <dsp:cNvPr id="0" name=""/>
        <dsp:cNvSpPr/>
      </dsp:nvSpPr>
      <dsp:spPr>
        <a:xfrm>
          <a:off x="3002280" y="1842986"/>
          <a:ext cx="91440" cy="331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C37D4-A47F-47D5-876B-6F470B540EFF}">
      <dsp:nvSpPr>
        <dsp:cNvPr id="0" name=""/>
        <dsp:cNvSpPr/>
      </dsp:nvSpPr>
      <dsp:spPr>
        <a:xfrm>
          <a:off x="891517" y="1842986"/>
          <a:ext cx="2156482" cy="331153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4020"/>
              </a:lnTo>
              <a:lnTo>
                <a:pt x="0" y="144020"/>
              </a:lnTo>
              <a:lnTo>
                <a:pt x="0" y="331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83401-D986-4E25-864B-EF520E90E03B}">
      <dsp:nvSpPr>
        <dsp:cNvPr id="0" name=""/>
        <dsp:cNvSpPr/>
      </dsp:nvSpPr>
      <dsp:spPr>
        <a:xfrm>
          <a:off x="2156891" y="951878"/>
          <a:ext cx="1782216" cy="89110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Nutzung</a:t>
          </a:r>
          <a:r>
            <a:rPr lang="de-DE" sz="13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[</a:t>
          </a:r>
          <a:r>
            <a:rPr lang="de-DE" sz="1300" kern="1200" dirty="0" err="1"/>
            <a:t>locatio</a:t>
          </a:r>
          <a:r>
            <a:rPr lang="de-DE" sz="1300" kern="1200" dirty="0"/>
            <a:t> </a:t>
          </a:r>
          <a:r>
            <a:rPr lang="de-DE" sz="1300" kern="1200" dirty="0" err="1"/>
            <a:t>conductio</a:t>
          </a:r>
          <a:r>
            <a:rPr lang="de-DE" sz="1300" kern="1200" dirty="0"/>
            <a:t>]</a:t>
          </a:r>
        </a:p>
      </dsp:txBody>
      <dsp:txXfrm>
        <a:off x="2156891" y="951878"/>
        <a:ext cx="1782216" cy="891108"/>
      </dsp:txXfrm>
    </dsp:sp>
    <dsp:sp modelId="{67C134EB-2D12-44F8-8144-CD6F1BBCFD98}">
      <dsp:nvSpPr>
        <dsp:cNvPr id="0" name=""/>
        <dsp:cNvSpPr/>
      </dsp:nvSpPr>
      <dsp:spPr>
        <a:xfrm>
          <a:off x="409" y="2174140"/>
          <a:ext cx="1782216" cy="89110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Sachen/Rechte</a:t>
          </a:r>
          <a:r>
            <a:rPr lang="de-DE" sz="1300" kern="1200" dirty="0"/>
            <a:t> Miete/Pacht/</a:t>
          </a:r>
          <a:r>
            <a:rPr lang="de-DE" sz="1300" kern="1200" dirty="0" err="1"/>
            <a:t>LizenzV</a:t>
          </a:r>
          <a:r>
            <a:rPr lang="de-DE" sz="1300" kern="1200" dirty="0"/>
            <a:t> [</a:t>
          </a:r>
          <a:r>
            <a:rPr lang="de-DE" sz="1300" kern="1200" dirty="0" err="1"/>
            <a:t>res</a:t>
          </a:r>
          <a:r>
            <a:rPr lang="de-DE" sz="1300" kern="1200" dirty="0"/>
            <a:t>]</a:t>
          </a:r>
        </a:p>
      </dsp:txBody>
      <dsp:txXfrm>
        <a:off x="409" y="2174140"/>
        <a:ext cx="1782216" cy="891108"/>
      </dsp:txXfrm>
    </dsp:sp>
    <dsp:sp modelId="{584C19FF-3301-4345-BE9F-79516F8305FE}">
      <dsp:nvSpPr>
        <dsp:cNvPr id="0" name=""/>
        <dsp:cNvSpPr/>
      </dsp:nvSpPr>
      <dsp:spPr>
        <a:xfrm>
          <a:off x="2156891" y="2174140"/>
          <a:ext cx="1782216" cy="89110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Arbeit/Werk/Dienst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 [</a:t>
          </a:r>
          <a:r>
            <a:rPr lang="de-DE" sz="1400" kern="1200" dirty="0" err="1"/>
            <a:t>opus</a:t>
          </a:r>
          <a:r>
            <a:rPr lang="de-DE" sz="1400" kern="1200" dirty="0"/>
            <a:t>]</a:t>
          </a:r>
        </a:p>
      </dsp:txBody>
      <dsp:txXfrm>
        <a:off x="2156891" y="2174140"/>
        <a:ext cx="1782216" cy="891108"/>
      </dsp:txXfrm>
    </dsp:sp>
    <dsp:sp modelId="{272C8E2C-66D0-4A52-BE5D-098F9AA22197}">
      <dsp:nvSpPr>
        <dsp:cNvPr id="0" name=""/>
        <dsp:cNvSpPr/>
      </dsp:nvSpPr>
      <dsp:spPr>
        <a:xfrm>
          <a:off x="4313373" y="2174140"/>
          <a:ext cx="1782216" cy="89110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Geld/Kapital </a:t>
          </a:r>
          <a:r>
            <a:rPr lang="de-DE" sz="1200" kern="1200" dirty="0"/>
            <a:t>Darlehen/Leasing </a:t>
          </a:r>
          <a:r>
            <a:rPr lang="de-DE" sz="1400" kern="1200" dirty="0"/>
            <a:t>[specialis]</a:t>
          </a:r>
        </a:p>
      </dsp:txBody>
      <dsp:txXfrm>
        <a:off x="4313373" y="2174140"/>
        <a:ext cx="1782216" cy="89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37905-F265-4528-A8A7-CE34D1809BF0}">
      <dsp:nvSpPr>
        <dsp:cNvPr id="0" name=""/>
        <dsp:cNvSpPr/>
      </dsp:nvSpPr>
      <dsp:spPr>
        <a:xfrm>
          <a:off x="4615357" y="3523501"/>
          <a:ext cx="421346" cy="34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673" y="0"/>
              </a:lnTo>
              <a:lnTo>
                <a:pt x="210673" y="340815"/>
              </a:lnTo>
              <a:lnTo>
                <a:pt x="421346" y="3408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2482" y="3680360"/>
        <a:ext cx="27096" cy="27096"/>
      </dsp:txXfrm>
    </dsp:sp>
    <dsp:sp modelId="{6A4E332C-3C1E-4E73-B6E8-4924B48BBB46}">
      <dsp:nvSpPr>
        <dsp:cNvPr id="0" name=""/>
        <dsp:cNvSpPr/>
      </dsp:nvSpPr>
      <dsp:spPr>
        <a:xfrm>
          <a:off x="4615357" y="3087259"/>
          <a:ext cx="421346" cy="436241"/>
        </a:xfrm>
        <a:custGeom>
          <a:avLst/>
          <a:gdLst/>
          <a:ahLst/>
          <a:cxnLst/>
          <a:rect l="0" t="0" r="0" b="0"/>
          <a:pathLst>
            <a:path>
              <a:moveTo>
                <a:pt x="0" y="436241"/>
              </a:moveTo>
              <a:lnTo>
                <a:pt x="210673" y="436241"/>
              </a:lnTo>
              <a:lnTo>
                <a:pt x="210673" y="0"/>
              </a:lnTo>
              <a:lnTo>
                <a:pt x="421346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0868" y="3290217"/>
        <a:ext cx="30324" cy="30324"/>
      </dsp:txXfrm>
    </dsp:sp>
    <dsp:sp modelId="{4FED780D-3B05-4A49-914E-7CA180C9C2F1}">
      <dsp:nvSpPr>
        <dsp:cNvPr id="0" name=""/>
        <dsp:cNvSpPr/>
      </dsp:nvSpPr>
      <dsp:spPr>
        <a:xfrm>
          <a:off x="650613" y="2481365"/>
          <a:ext cx="421346" cy="104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673" y="0"/>
              </a:lnTo>
              <a:lnTo>
                <a:pt x="210673" y="1042135"/>
              </a:lnTo>
              <a:lnTo>
                <a:pt x="421346" y="10421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33184" y="2974330"/>
        <a:ext cx="56204" cy="56204"/>
      </dsp:txXfrm>
    </dsp:sp>
    <dsp:sp modelId="{E929B932-C986-492C-A0B0-4CEB054E4B5E}">
      <dsp:nvSpPr>
        <dsp:cNvPr id="0" name=""/>
        <dsp:cNvSpPr/>
      </dsp:nvSpPr>
      <dsp:spPr>
        <a:xfrm>
          <a:off x="4615357" y="1383182"/>
          <a:ext cx="421346" cy="102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673" y="0"/>
              </a:lnTo>
              <a:lnTo>
                <a:pt x="210673" y="1022446"/>
              </a:lnTo>
              <a:lnTo>
                <a:pt x="421346" y="10224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98384" y="1866759"/>
        <a:ext cx="55293" cy="55293"/>
      </dsp:txXfrm>
    </dsp:sp>
    <dsp:sp modelId="{25D1F971-5B32-4C6B-93FB-4E781148AE4B}">
      <dsp:nvSpPr>
        <dsp:cNvPr id="0" name=""/>
        <dsp:cNvSpPr/>
      </dsp:nvSpPr>
      <dsp:spPr>
        <a:xfrm>
          <a:off x="4615357" y="1383182"/>
          <a:ext cx="421346" cy="34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673" y="0"/>
              </a:lnTo>
              <a:lnTo>
                <a:pt x="210673" y="340815"/>
              </a:lnTo>
              <a:lnTo>
                <a:pt x="421346" y="3408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2482" y="1540042"/>
        <a:ext cx="27096" cy="27096"/>
      </dsp:txXfrm>
    </dsp:sp>
    <dsp:sp modelId="{B22E0CE4-687A-4F1B-BCB3-1724BDE6B5C7}">
      <dsp:nvSpPr>
        <dsp:cNvPr id="0" name=""/>
        <dsp:cNvSpPr/>
      </dsp:nvSpPr>
      <dsp:spPr>
        <a:xfrm>
          <a:off x="4615357" y="1042367"/>
          <a:ext cx="421346" cy="340815"/>
        </a:xfrm>
        <a:custGeom>
          <a:avLst/>
          <a:gdLst/>
          <a:ahLst/>
          <a:cxnLst/>
          <a:rect l="0" t="0" r="0" b="0"/>
          <a:pathLst>
            <a:path>
              <a:moveTo>
                <a:pt x="0" y="340815"/>
              </a:moveTo>
              <a:lnTo>
                <a:pt x="210673" y="340815"/>
              </a:lnTo>
              <a:lnTo>
                <a:pt x="210673" y="0"/>
              </a:lnTo>
              <a:lnTo>
                <a:pt x="421346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2482" y="1199226"/>
        <a:ext cx="27096" cy="27096"/>
      </dsp:txXfrm>
    </dsp:sp>
    <dsp:sp modelId="{69111159-93E6-469A-AD64-1E29CD617935}">
      <dsp:nvSpPr>
        <dsp:cNvPr id="0" name=""/>
        <dsp:cNvSpPr/>
      </dsp:nvSpPr>
      <dsp:spPr>
        <a:xfrm>
          <a:off x="4615357" y="360736"/>
          <a:ext cx="421346" cy="1022446"/>
        </a:xfrm>
        <a:custGeom>
          <a:avLst/>
          <a:gdLst/>
          <a:ahLst/>
          <a:cxnLst/>
          <a:rect l="0" t="0" r="0" b="0"/>
          <a:pathLst>
            <a:path>
              <a:moveTo>
                <a:pt x="0" y="1022446"/>
              </a:moveTo>
              <a:lnTo>
                <a:pt x="210673" y="1022446"/>
              </a:lnTo>
              <a:lnTo>
                <a:pt x="210673" y="0"/>
              </a:lnTo>
              <a:lnTo>
                <a:pt x="421346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98384" y="844313"/>
        <a:ext cx="55293" cy="55293"/>
      </dsp:txXfrm>
    </dsp:sp>
    <dsp:sp modelId="{5929984A-2FFF-4CE9-95CA-F668A7B4B52C}">
      <dsp:nvSpPr>
        <dsp:cNvPr id="0" name=""/>
        <dsp:cNvSpPr/>
      </dsp:nvSpPr>
      <dsp:spPr>
        <a:xfrm>
          <a:off x="650613" y="1383182"/>
          <a:ext cx="421346" cy="1098182"/>
        </a:xfrm>
        <a:custGeom>
          <a:avLst/>
          <a:gdLst/>
          <a:ahLst/>
          <a:cxnLst/>
          <a:rect l="0" t="0" r="0" b="0"/>
          <a:pathLst>
            <a:path>
              <a:moveTo>
                <a:pt x="0" y="1098182"/>
              </a:moveTo>
              <a:lnTo>
                <a:pt x="210673" y="1098182"/>
              </a:lnTo>
              <a:lnTo>
                <a:pt x="210673" y="0"/>
              </a:lnTo>
              <a:lnTo>
                <a:pt x="4213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31880" y="1902868"/>
        <a:ext cx="58811" cy="58811"/>
      </dsp:txXfrm>
    </dsp:sp>
    <dsp:sp modelId="{7375BC6D-6316-4253-A659-80F056A5CB15}">
      <dsp:nvSpPr>
        <dsp:cNvPr id="0" name=""/>
        <dsp:cNvSpPr/>
      </dsp:nvSpPr>
      <dsp:spPr>
        <a:xfrm rot="16200000">
          <a:off x="-1360789" y="2160217"/>
          <a:ext cx="3380508" cy="642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Mietvertrag i.w.S. (locatio conductio)</a:t>
          </a:r>
        </a:p>
      </dsp:txBody>
      <dsp:txXfrm>
        <a:off x="-1360789" y="2160217"/>
        <a:ext cx="3380508" cy="642296"/>
      </dsp:txXfrm>
    </dsp:sp>
    <dsp:sp modelId="{1D0AF403-220C-4943-A8A0-A86E9121EA9A}">
      <dsp:nvSpPr>
        <dsp:cNvPr id="0" name=""/>
        <dsp:cNvSpPr/>
      </dsp:nvSpPr>
      <dsp:spPr>
        <a:xfrm>
          <a:off x="1071959" y="945242"/>
          <a:ext cx="3543397" cy="875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Sachen/Rechte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Mietvertrag </a:t>
          </a:r>
          <a:r>
            <a:rPr lang="de-DE" sz="1400" kern="1200" dirty="0" err="1"/>
            <a:t>i.e.S </a:t>
          </a:r>
          <a:r>
            <a:rPr lang="de-DE" sz="1400" kern="1200" dirty="0"/>
            <a:t>(</a:t>
          </a:r>
          <a:r>
            <a:rPr lang="de-DE" sz="1400" kern="1200" dirty="0" err="1"/>
            <a:t>l.c.rei</a:t>
          </a:r>
          <a:r>
            <a:rPr lang="de-DE" sz="1400" kern="1200" dirty="0"/>
            <a:t>)</a:t>
          </a:r>
        </a:p>
      </dsp:txBody>
      <dsp:txXfrm>
        <a:off x="1071959" y="945242"/>
        <a:ext cx="3543397" cy="875880"/>
      </dsp:txXfrm>
    </dsp:sp>
    <dsp:sp modelId="{434F66D3-BA6C-4132-8F0F-4A27941B14CB}">
      <dsp:nvSpPr>
        <dsp:cNvPr id="0" name=""/>
        <dsp:cNvSpPr/>
      </dsp:nvSpPr>
      <dsp:spPr>
        <a:xfrm>
          <a:off x="5036704" y="100208"/>
          <a:ext cx="2731842" cy="521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Wohnraummiete</a:t>
          </a:r>
        </a:p>
      </dsp:txBody>
      <dsp:txXfrm>
        <a:off x="5036704" y="100208"/>
        <a:ext cx="2731842" cy="521056"/>
      </dsp:txXfrm>
    </dsp:sp>
    <dsp:sp modelId="{60AEF376-FBE2-4727-AB01-0DE01513F941}">
      <dsp:nvSpPr>
        <dsp:cNvPr id="0" name=""/>
        <dsp:cNvSpPr/>
      </dsp:nvSpPr>
      <dsp:spPr>
        <a:xfrm>
          <a:off x="5036704" y="781838"/>
          <a:ext cx="2731842" cy="521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Sachmiete u. Pacht</a:t>
          </a:r>
        </a:p>
      </dsp:txBody>
      <dsp:txXfrm>
        <a:off x="5036704" y="781838"/>
        <a:ext cx="2731842" cy="521056"/>
      </dsp:txXfrm>
    </dsp:sp>
    <dsp:sp modelId="{080CDFAA-FF04-41C5-8C72-5986E68A9C2C}">
      <dsp:nvSpPr>
        <dsp:cNvPr id="0" name=""/>
        <dsp:cNvSpPr/>
      </dsp:nvSpPr>
      <dsp:spPr>
        <a:xfrm>
          <a:off x="5036704" y="1463469"/>
          <a:ext cx="2731842" cy="521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Rechtsnutzung (Lizenzen)</a:t>
          </a:r>
        </a:p>
      </dsp:txBody>
      <dsp:txXfrm>
        <a:off x="5036704" y="1463469"/>
        <a:ext cx="2731842" cy="521056"/>
      </dsp:txXfrm>
    </dsp:sp>
    <dsp:sp modelId="{8D58F125-E528-437A-A436-DE428CC3254E}">
      <dsp:nvSpPr>
        <dsp:cNvPr id="0" name=""/>
        <dsp:cNvSpPr/>
      </dsp:nvSpPr>
      <dsp:spPr>
        <a:xfrm>
          <a:off x="5036704" y="2145100"/>
          <a:ext cx="2731842" cy="521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DarlehensV (specialis)</a:t>
          </a:r>
        </a:p>
      </dsp:txBody>
      <dsp:txXfrm>
        <a:off x="5036704" y="2145100"/>
        <a:ext cx="2731842" cy="521056"/>
      </dsp:txXfrm>
    </dsp:sp>
    <dsp:sp modelId="{A7F098C3-91ED-45E8-86A0-8DBA25F096A9}">
      <dsp:nvSpPr>
        <dsp:cNvPr id="0" name=""/>
        <dsp:cNvSpPr/>
      </dsp:nvSpPr>
      <dsp:spPr>
        <a:xfrm>
          <a:off x="1071959" y="3029514"/>
          <a:ext cx="3543397" cy="987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Werke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Werkvertrag + Arbeitsplatzmiete (</a:t>
          </a:r>
          <a:r>
            <a:rPr lang="de-DE" sz="1400" kern="1200" dirty="0" err="1"/>
            <a:t>l.c.operarum</a:t>
          </a:r>
          <a:r>
            <a:rPr lang="de-DE" sz="1400" kern="1200" dirty="0"/>
            <a:t>/</a:t>
          </a:r>
          <a:r>
            <a:rPr lang="de-DE" sz="1400" kern="1200" dirty="0" err="1"/>
            <a:t>operis</a:t>
          </a:r>
          <a:r>
            <a:rPr lang="de-DE" sz="1400" kern="1200" dirty="0"/>
            <a:t>)</a:t>
          </a:r>
        </a:p>
      </dsp:txBody>
      <dsp:txXfrm>
        <a:off x="1071959" y="3029514"/>
        <a:ext cx="3543397" cy="987974"/>
      </dsp:txXfrm>
    </dsp:sp>
    <dsp:sp modelId="{CBDBE6A3-BB09-4DCA-BCC0-AF516346C358}">
      <dsp:nvSpPr>
        <dsp:cNvPr id="0" name=""/>
        <dsp:cNvSpPr/>
      </dsp:nvSpPr>
      <dsp:spPr>
        <a:xfrm>
          <a:off x="5036704" y="2826731"/>
          <a:ext cx="2731842" cy="521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Werkvertrag (</a:t>
          </a:r>
          <a:r>
            <a:rPr lang="de-DE" sz="1300" kern="1200" dirty="0" err="1"/>
            <a:t>operis</a:t>
          </a:r>
          <a:r>
            <a:rPr lang="de-DE" sz="1300" kern="1200" dirty="0"/>
            <a:t>)</a:t>
          </a:r>
        </a:p>
      </dsp:txBody>
      <dsp:txXfrm>
        <a:off x="5036704" y="2826731"/>
        <a:ext cx="2731842" cy="521056"/>
      </dsp:txXfrm>
    </dsp:sp>
    <dsp:sp modelId="{190C9DFC-C146-4F2D-AF85-EE479FB8E661}">
      <dsp:nvSpPr>
        <dsp:cNvPr id="0" name=""/>
        <dsp:cNvSpPr/>
      </dsp:nvSpPr>
      <dsp:spPr>
        <a:xfrm>
          <a:off x="5036704" y="3508362"/>
          <a:ext cx="2731842" cy="7119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dirty="0"/>
            <a:t>Arbeitsvertrag (</a:t>
          </a:r>
          <a:r>
            <a:rPr lang="de-DE" sz="1300" b="0" kern="1200" dirty="0" err="1"/>
            <a:t>operarum</a:t>
          </a:r>
          <a:r>
            <a:rPr lang="de-DE" sz="1300" b="0" kern="1200" dirty="0"/>
            <a:t> </a:t>
          </a:r>
          <a:r>
            <a:rPr lang="de-DE" sz="1300" b="0" kern="1200" dirty="0" err="1"/>
            <a:t>industrialis</a:t>
          </a:r>
          <a:r>
            <a:rPr lang="de-DE" sz="1300" b="0" kern="1200" dirty="0"/>
            <a:t>)</a:t>
          </a:r>
        </a:p>
      </dsp:txBody>
      <dsp:txXfrm>
        <a:off x="5036704" y="3508362"/>
        <a:ext cx="2731842" cy="71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344BB0-C2EE-1B14-47C1-37BF82C364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t" anchorCtr="0" compatLnSpc="1">
            <a:prstTxWarp prst="textNoShape">
              <a:avLst/>
            </a:prstTxWarp>
          </a:bodyPr>
          <a:lstStyle>
            <a:lvl1pPr defTabSz="860425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BAC536-6A27-6C2C-BA9F-C17530BF7D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952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t" anchorCtr="0" compatLnSpc="1">
            <a:prstTxWarp prst="textNoShape">
              <a:avLst/>
            </a:prstTxWarp>
          </a:bodyPr>
          <a:lstStyle>
            <a:lvl1pPr algn="r" defTabSz="860425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12863C8-5334-48EF-213C-56E7AF11EC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5197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b" anchorCtr="0" compatLnSpc="1">
            <a:prstTxWarp prst="textNoShape">
              <a:avLst/>
            </a:prstTxWarp>
          </a:bodyPr>
          <a:lstStyle>
            <a:lvl1pPr defTabSz="860425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F04C440-AA1E-8522-7977-1D87CEF40A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5197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b" anchorCtr="0" compatLnSpc="1">
            <a:prstTxWarp prst="textNoShape">
              <a:avLst/>
            </a:prstTxWarp>
          </a:bodyPr>
          <a:lstStyle>
            <a:lvl1pPr algn="r" defTabSz="860425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0846B0-3306-4D47-BD50-914ED79CB0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6610E27-8C71-4FAB-AE5E-CE9808ABE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398463"/>
            <a:ext cx="5765800" cy="674687"/>
          </a:xfrm>
          <a:prstGeom prst="rect">
            <a:avLst/>
          </a:prstGeom>
          <a:noFill/>
          <a:ln>
            <a:noFill/>
          </a:ln>
          <a:effectLst/>
        </p:spPr>
        <p:txBody>
          <a:bodyPr lIns="91087" tIns="45543" rIns="91087" bIns="45543">
            <a:spAutoFit/>
          </a:bodyPr>
          <a:lstStyle/>
          <a:p>
            <a:pPr defTabSz="860425">
              <a:spcBef>
                <a:spcPct val="50000"/>
              </a:spcBef>
              <a:defRPr/>
            </a:pPr>
            <a:r>
              <a:rPr lang="de-DE" sz="2400">
                <a:latin typeface="Times New Roman" pitchFamily="18" charset="0"/>
                <a:cs typeface="Arial" charset="0"/>
              </a:rPr>
              <a:t>Kurs Zivilrecht      Folien           </a:t>
            </a:r>
            <a:r>
              <a:rPr lang="de-DE" sz="15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Prof. Dr. Udo Reifner</a:t>
            </a:r>
            <a:r>
              <a:rPr lang="de-DE" sz="240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9BCD0A13-07EF-6F37-B8A5-58053AA14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" y="858838"/>
            <a:ext cx="569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BC9649-8503-CBA5-7B7A-791FBA28ED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t" anchorCtr="0" compatLnSpc="1">
            <a:prstTxWarp prst="textNoShape">
              <a:avLst/>
            </a:prstTxWarp>
          </a:bodyPr>
          <a:lstStyle>
            <a:lvl1pPr defTabSz="715963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B1A2D6-9F08-A328-A221-655E0C0313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952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t" anchorCtr="0" compatLnSpc="1">
            <a:prstTxWarp prst="textNoShape">
              <a:avLst/>
            </a:prstTxWarp>
          </a:bodyPr>
          <a:lstStyle>
            <a:lvl1pPr algn="r" defTabSz="715963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7C1C3BA-318A-6E55-CEC3-618C13CC87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5197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b" anchorCtr="0" compatLnSpc="1">
            <a:prstTxWarp prst="textNoShape">
              <a:avLst/>
            </a:prstTxWarp>
          </a:bodyPr>
          <a:lstStyle>
            <a:lvl1pPr defTabSz="715963" eaLnBrk="0" hangingPunct="0">
              <a:defRPr sz="100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E3DF278-A188-7681-37B9-C8F0C2B87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51975"/>
            <a:ext cx="2887663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892" tIns="0" rIns="17892" bIns="0" numCol="1" anchor="b" anchorCtr="0" compatLnSpc="1">
            <a:prstTxWarp prst="textNoShape">
              <a:avLst/>
            </a:prstTxWarp>
          </a:bodyPr>
          <a:lstStyle>
            <a:lvl1pPr algn="r" defTabSz="715963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5BF545-14E1-41F5-9BA8-25318B6B6C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EE984FC-49A2-00DA-939F-FB53363F83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18050"/>
            <a:ext cx="4889500" cy="417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87" tIns="45543" rIns="91087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F38A07-A436-D645-AE9F-03BBB97681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9650" y="86360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3815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763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1286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510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63BF400-69A3-FD0F-EA02-B86D451FD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15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715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715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715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7159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36F0D9-E819-4A9E-8F1B-DBF19E9F4AB4}" type="slidenum">
              <a:rPr lang="de-DE" altLang="de-DE" sz="1000" smtClean="0"/>
              <a:pPr>
                <a:spcBef>
                  <a:spcPct val="0"/>
                </a:spcBef>
              </a:pPr>
              <a:t>1</a:t>
            </a:fld>
            <a:endParaRPr lang="de-DE" altLang="de-DE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3A9D445-75FD-08D4-FDBF-B53EA49A0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468C1B-E3D4-E903-E23D-39525A2C4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E62EF3-89F0-6394-ED70-6D4ADCA2FE71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FD749148-102F-0887-E77A-0FC3FFEF1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CDAC1F85-8FAD-288C-1BD8-FED7A7536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B16FEFF4-EBEC-EE90-215A-F9CC6477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71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49B7BE-B36C-3602-0F63-1CA893C29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23.02.2010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071AA1A-4F5B-B388-50D8-3B1E6B085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5570B15-E1D5-2216-1B30-65025E712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BA9E-5BFB-441B-918C-2624C4AF3F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792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33A0B5-8450-B05C-82EA-28E5A9343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43F7-3694-4296-BFDE-42C3F1D77EBA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92B3EB5-C6FC-6F9F-8896-A578C07A7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3266A6-A784-CA44-C83F-C06BE18B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C52A-50DC-4261-8E18-A228D8CEDC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471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C29F9B5-B18E-C122-A0B4-5840ACD86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209B-DB69-4AA8-A452-A35AAAF2EC4C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AAC8F2-750C-4766-D9A3-BEED77E8A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D6164C3-B4B6-310D-9E43-7D4FC4AAE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27FD-BA2F-403C-BCD5-3AE804D072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6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D046A4B-20E7-B0BC-8BBE-4954E7955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514B-CBB0-47AB-9EBE-BF77BB07B213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F37C27-E807-7A0C-D7CB-02A6133E9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1CB322-4EC9-535D-1739-792A6AD67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E15E-C763-4FAA-B1E9-B7AB9B56B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59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750E716-C2F3-88C9-6F7D-18F4C8516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E30A-E0C5-4A5D-89E2-B93C07165C82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C371FF-4EB1-95A0-3513-B1D492741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6AC403-E3A4-793C-DE9B-1D8642F15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C8C7-3345-40FB-A091-95701D00E9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43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784F76D-FE36-DB21-26FA-57963DB47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D963-EE77-47CD-BFE1-F3C2A6DDF449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AF5EA7-E2D3-3255-B144-8B99D8497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5EDD133-0386-6018-8DA3-2BA867CC0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A89D-5415-424A-BF6A-68FADF396C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24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2C9B392-440A-5D5A-F50C-98B2CA420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3604-AE41-4194-B27F-DF6B2B0BC024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C70FA3-20B9-1ACC-9B08-E0A7F64B5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B4B5BD0-4D5F-A443-F9DA-6F3A29DCA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8D68-36C6-449E-AD4F-5E0994F433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720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47BB39-8FF1-DA8B-8C81-122CA9F62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8449-1537-4994-80E9-3C046B4CBA3C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743A2B-E10A-CB8B-1E21-0DB093CC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075771A-887F-7991-29FC-81AD1EB66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63E3-6F02-418C-96B5-5B2805682B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396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DF523B9-E91C-6736-33E3-BB549A53F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4D011-FFE7-470D-BF1B-CC754FDF8052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7717672-2223-1A95-74C3-7D62BA91A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6606DAA-6B58-7A8F-2EFE-2946B7CF4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23FC-1256-423F-8BBC-F80FF2806D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48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5F640FE-C509-C28D-A684-9085B1F1C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39CC-D46F-4D05-8ED7-45336EFD825D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A8C458-A748-991F-65C3-D728D0BBA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D6F973F-7612-3C4F-361A-1EBAA35BC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265F-A06B-4EAB-8C98-DC8F55F382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33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313CFA8-5CEC-99B1-CDDE-05C944A31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71AC-A2A5-4620-90D4-9FF1F713D27D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A2B7DBF-5650-423B-A87C-F50C5470C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9FAF338-1548-6DAB-8067-4A071B81F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1EF9-BFBF-49F9-B4A8-D8C7A676ED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43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DA53394-9134-F95B-6701-6E220B425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237B-40E5-403B-9601-DCA60F9F989D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1DB7580-BDDC-1AF8-233C-730658D5F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B00815-7272-698F-56E0-E9DC80C48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6B68-D6E1-4FB8-9596-236870B987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2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6846913-577A-5415-8490-72588B603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6002-61A1-4333-8BC3-A66285BF4472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D59A9A6-C0FE-3194-5EA0-1212453E3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0D6AD2F-68C8-4882-B7DF-C2FA0B924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260C-23EB-4DE4-9FF3-EA209B748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47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44C312B-24EA-4F16-2C4D-181E01D038A8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EB9461F6-0243-E367-9E0C-6C6CEF9D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66853F7F-A25F-43F4-B46D-8EC4E7A1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4384563F-5D71-41A0-F6A7-A46B7F8F7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BE1F5765-5BC5-E402-ED33-013FFFD3B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9D3F7619-6719-50E6-4D04-25B92695E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46120" name="Rectangle 8">
            <a:extLst>
              <a:ext uri="{FF2B5EF4-FFF2-40B4-BE49-F238E27FC236}">
                <a16:creationId xmlns:a16="http://schemas.microsoft.com/office/drawing/2014/main" id="{C1A6768B-1163-61F2-A9D7-4A1FDFF6B7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8748429-F978-4E51-9FFB-5CF262DDC2F9}" type="datetime1">
              <a:rPr lang="de-DE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346121" name="Rectangle 9">
            <a:extLst>
              <a:ext uri="{FF2B5EF4-FFF2-40B4-BE49-F238E27FC236}">
                <a16:creationId xmlns:a16="http://schemas.microsoft.com/office/drawing/2014/main" id="{836F7630-286B-AE97-5DF7-D203BE8394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346122" name="Rectangle 10">
            <a:extLst>
              <a:ext uri="{FF2B5EF4-FFF2-40B4-BE49-F238E27FC236}">
                <a16:creationId xmlns:a16="http://schemas.microsoft.com/office/drawing/2014/main" id="{F6E08C1F-6DD8-835F-86CD-37EF5E74A9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266401-144A-4FCE-80A1-4201080C57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0CB5AC9B-7338-EEDD-1D3B-65EFABE43A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20.10.2021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CAB20626-3EDE-5465-4462-B3AF5A78C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Prof.Dr. jur.Udo Reifner</a:t>
            </a:r>
          </a:p>
        </p:txBody>
      </p:sp>
      <p:sp>
        <p:nvSpPr>
          <p:cNvPr id="5124" name="Rectangle 10">
            <a:extLst>
              <a:ext uri="{FF2B5EF4-FFF2-40B4-BE49-F238E27FC236}">
                <a16:creationId xmlns:a16="http://schemas.microsoft.com/office/drawing/2014/main" id="{9162674C-7BF8-D1B3-C92A-00F9C4B29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759BB1-925A-4DC5-8059-FA38DB94D0D9}" type="slidenum">
              <a:rPr lang="de-DE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altLang="de-DE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BC3F5A2A-D5A1-8FFE-66D3-1B63C50C46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332656"/>
            <a:ext cx="7918450" cy="2160588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de-DE" altLang="de-DE" b="1" dirty="0"/>
              <a:t>Abbildungen zum Buch „Der andere Vertrag“</a:t>
            </a:r>
            <a:endParaRPr lang="de-DE" altLang="de-DE" sz="2800" b="1" dirty="0"/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1214B00-3A44-2418-97CF-1337DB2219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63713" y="2997200"/>
            <a:ext cx="6400800" cy="2160588"/>
          </a:xfrm>
          <a:noFill/>
        </p:spPr>
        <p:txBody>
          <a:bodyPr lIns="92075" tIns="46038" rIns="92075" bIns="46038"/>
          <a:lstStyle/>
          <a:p>
            <a:pPr marL="342900" indent="-342900" algn="ctr" eaLnBrk="1" hangingPunct="1"/>
            <a:r>
              <a:rPr lang="de-DE" altLang="de-DE" sz="1800" b="1" dirty="0">
                <a:solidFill>
                  <a:schemeClr val="tx2"/>
                </a:solidFill>
              </a:rPr>
              <a:t>Prof. Dr. jur. Udo Reifner</a:t>
            </a:r>
          </a:p>
          <a:p>
            <a:pPr marL="342900" indent="-342900" algn="ctr" eaLnBrk="1" hangingPunct="1"/>
            <a:r>
              <a:rPr lang="de-DE" altLang="de-DE" sz="1800" i="1" dirty="0">
                <a:solidFill>
                  <a:srgbClr val="FF0066"/>
                </a:solidFill>
              </a:rPr>
              <a:t>udo.reifner@iff-hamburg.de</a:t>
            </a:r>
            <a:endParaRPr lang="de-DE" altLang="de-DE" sz="1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8C5956-9E80-7F76-ED29-586902EA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D963-EE77-47CD-BFE1-F3C2A6DDF449}" type="datetime1">
              <a:rPr lang="de-DE" smtClean="0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2F348C-973D-F520-9BCE-35879BB9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C89E2-B6BD-7A69-0D8D-ECE082D3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DA89D-5415-424A-BF6A-68FADF396C7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E3B8F13-1E5E-311C-7AD5-721930C69E4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040565"/>
              </p:ext>
            </p:extLst>
          </p:nvPr>
        </p:nvGraphicFramePr>
        <p:xfrm>
          <a:off x="-185226" y="0"/>
          <a:ext cx="9221722" cy="687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46720" imgH="5996838" progId="Acrobat.Document.DC">
                  <p:embed/>
                </p:oleObj>
              </mc:Choice>
              <mc:Fallback>
                <p:oleObj name="Acrobat Document" r:id="rId2" imgW="8046720" imgH="5996838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73535FB-D26D-19CA-0762-193735D975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5226" y="0"/>
                        <a:ext cx="9221722" cy="6873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25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data 4">
            <a:extLst>
              <a:ext uri="{FF2B5EF4-FFF2-40B4-BE49-F238E27FC236}">
                <a16:creationId xmlns:a16="http://schemas.microsoft.com/office/drawing/2014/main" id="{356ECA30-EBB3-1576-A356-E26A283588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2DFCC10-E117-4A44-97FE-FC7DADE7D732}" type="datetime1">
              <a:rPr lang="de-DE" altLang="de-DE" sz="1200" smtClean="0"/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08.08.2023</a:t>
            </a:fld>
            <a:endParaRPr lang="de-DE" altLang="de-DE" sz="1200"/>
          </a:p>
        </p:txBody>
      </p:sp>
      <p:sp>
        <p:nvSpPr>
          <p:cNvPr id="7171" name="Segnaposto piè di pagina 5">
            <a:extLst>
              <a:ext uri="{FF2B5EF4-FFF2-40B4-BE49-F238E27FC236}">
                <a16:creationId xmlns:a16="http://schemas.microsoft.com/office/drawing/2014/main" id="{5F1489F7-387B-E03A-AB74-CA8033C9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Thema des Vortrags</a:t>
            </a:r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EA71785A-0E91-EFC5-82BC-C0F1D52A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BAF96CE-CC7C-47D7-ADCB-4848BA311727}" type="slidenum">
              <a:rPr lang="de-DE" altLang="de-DE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de-DE" sz="120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1B2033BC-9181-45F6-6948-F6821AD4B52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8019335"/>
              </p:ext>
            </p:extLst>
          </p:nvPr>
        </p:nvGraphicFramePr>
        <p:xfrm>
          <a:off x="0" y="692696"/>
          <a:ext cx="9144000" cy="52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4" name="Foliennummernplatzhalter 5">
            <a:extLst>
              <a:ext uri="{FF2B5EF4-FFF2-40B4-BE49-F238E27FC236}">
                <a16:creationId xmlns:a16="http://schemas.microsoft.com/office/drawing/2014/main" id="{21A2C40E-0378-5679-6314-02CBEEC4FC78}"/>
              </a:ext>
            </a:extLst>
          </p:cNvPr>
          <p:cNvSpPr txBox="1">
            <a:spLocks/>
          </p:cNvSpPr>
          <p:nvPr/>
        </p:nvSpPr>
        <p:spPr bwMode="auto">
          <a:xfrm>
            <a:off x="7345363" y="4030663"/>
            <a:ext cx="284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37FD11-595D-4C70-B9E7-F9B5D00C5B86}" type="slidenum">
              <a:rPr lang="de-DE" altLang="de-DE" sz="700">
                <a:solidFill>
                  <a:schemeClr val="folHlink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de-DE" sz="700">
              <a:solidFill>
                <a:schemeClr val="folHlin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635802-6C5A-B323-218E-41194BA6ED28}"/>
              </a:ext>
            </a:extLst>
          </p:cNvPr>
          <p:cNvSpPr txBox="1"/>
          <p:nvPr/>
        </p:nvSpPr>
        <p:spPr>
          <a:xfrm>
            <a:off x="1907704" y="33265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Abbildung 1 System der Verträge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1">
            <a:extLst>
              <a:ext uri="{FF2B5EF4-FFF2-40B4-BE49-F238E27FC236}">
                <a16:creationId xmlns:a16="http://schemas.microsoft.com/office/drawing/2014/main" id="{1BA05876-405F-7685-62F6-20BBE2C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547" y="6223387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08733DE4-5B94-43DA-AB35-271485300384}" type="slidenum">
              <a:rPr lang="de-DE" altLang="de-DE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de-DE" sz="1200"/>
          </a:p>
        </p:txBody>
      </p:sp>
      <p:sp>
        <p:nvSpPr>
          <p:cNvPr id="15363" name="Segnaposto data 2">
            <a:extLst>
              <a:ext uri="{FF2B5EF4-FFF2-40B4-BE49-F238E27FC236}">
                <a16:creationId xmlns:a16="http://schemas.microsoft.com/office/drawing/2014/main" id="{8494E2EB-5E73-D7A5-3876-8C1DEF64D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95547" y="6223387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8E1931F-704A-441E-BB5A-F495D404B328}" type="datetime1">
              <a:rPr lang="de-DE" altLang="de-DE" sz="1200" smtClean="0"/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08.08.2023</a:t>
            </a:fld>
            <a:endParaRPr lang="de-DE" altLang="de-DE" sz="1200"/>
          </a:p>
        </p:txBody>
      </p:sp>
      <p:sp>
        <p:nvSpPr>
          <p:cNvPr id="15364" name="Segnaposto piè di pagina 3">
            <a:extLst>
              <a:ext uri="{FF2B5EF4-FFF2-40B4-BE49-F238E27FC236}">
                <a16:creationId xmlns:a16="http://schemas.microsoft.com/office/drawing/2014/main" id="{A6427F8B-B855-A9A9-A830-A87AFF54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4547" y="6223387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Thema des Vortrags</a:t>
            </a:r>
          </a:p>
        </p:txBody>
      </p:sp>
      <p:sp>
        <p:nvSpPr>
          <p:cNvPr id="15366" name="Eingekerbter Pfeil nach rechts 5">
            <a:extLst>
              <a:ext uri="{FF2B5EF4-FFF2-40B4-BE49-F238E27FC236}">
                <a16:creationId xmlns:a16="http://schemas.microsoft.com/office/drawing/2014/main" id="{8E6D4B29-C81B-892B-0A14-50F89A885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991" y="3266663"/>
            <a:ext cx="6253356" cy="710259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 dirty="0"/>
          </a:p>
        </p:txBody>
      </p:sp>
      <p:sp>
        <p:nvSpPr>
          <p:cNvPr id="15367" name="Textfeld 7">
            <a:extLst>
              <a:ext uri="{FF2B5EF4-FFF2-40B4-BE49-F238E27FC236}">
                <a16:creationId xmlns:a16="http://schemas.microsoft.com/office/drawing/2014/main" id="{2D82ADAB-A6DE-BB39-A77C-A1E0F10111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2973" y="3502066"/>
            <a:ext cx="824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Geburt</a:t>
            </a:r>
            <a:endParaRPr lang="en-GB" altLang="de-DE" sz="1200" dirty="0"/>
          </a:p>
        </p:txBody>
      </p:sp>
      <p:sp>
        <p:nvSpPr>
          <p:cNvPr id="15368" name="Textfeld 8">
            <a:extLst>
              <a:ext uri="{FF2B5EF4-FFF2-40B4-BE49-F238E27FC236}">
                <a16:creationId xmlns:a16="http://schemas.microsoft.com/office/drawing/2014/main" id="{CD394A0A-759A-ACE0-96D0-9E4A062376C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174814" y="3532355"/>
            <a:ext cx="639233" cy="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Tod</a:t>
            </a:r>
            <a:endParaRPr lang="en-GB" altLang="de-DE" sz="1200" dirty="0"/>
          </a:p>
        </p:txBody>
      </p:sp>
      <p:sp>
        <p:nvSpPr>
          <p:cNvPr id="15369" name="Textfeld 9">
            <a:extLst>
              <a:ext uri="{FF2B5EF4-FFF2-40B4-BE49-F238E27FC236}">
                <a16:creationId xmlns:a16="http://schemas.microsoft.com/office/drawing/2014/main" id="{F7D4AE6A-44C3-AF3F-0BC6-15B2A04E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549" y="3485303"/>
            <a:ext cx="994845" cy="4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200" b="1" i="1" dirty="0" err="1"/>
              <a:t>Kindheit</a:t>
            </a:r>
            <a:endParaRPr lang="en-GB" altLang="de-DE" sz="12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200" b="1" i="1" dirty="0"/>
          </a:p>
        </p:txBody>
      </p:sp>
      <p:sp>
        <p:nvSpPr>
          <p:cNvPr id="15370" name="Textfeld 10">
            <a:extLst>
              <a:ext uri="{FF2B5EF4-FFF2-40B4-BE49-F238E27FC236}">
                <a16:creationId xmlns:a16="http://schemas.microsoft.com/office/drawing/2014/main" id="{D28B4752-BB08-0F05-C371-D61AA103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730" y="3456993"/>
            <a:ext cx="11710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200" b="1" i="1" dirty="0" err="1"/>
              <a:t>Ausbildung</a:t>
            </a:r>
            <a:endParaRPr lang="en-GB" altLang="de-DE" sz="1200" b="1" i="1" dirty="0"/>
          </a:p>
        </p:txBody>
      </p:sp>
      <p:sp>
        <p:nvSpPr>
          <p:cNvPr id="15371" name="Textfeld 11">
            <a:extLst>
              <a:ext uri="{FF2B5EF4-FFF2-40B4-BE49-F238E27FC236}">
                <a16:creationId xmlns:a16="http://schemas.microsoft.com/office/drawing/2014/main" id="{1A875DD6-FA88-67EC-F380-74A8B4933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327" y="3462935"/>
            <a:ext cx="1690096" cy="2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200" b="1" i="1" dirty="0" err="1"/>
              <a:t>Beruf</a:t>
            </a:r>
            <a:endParaRPr lang="en-GB" altLang="de-DE" sz="1200" b="1" i="1" dirty="0"/>
          </a:p>
        </p:txBody>
      </p:sp>
      <p:sp>
        <p:nvSpPr>
          <p:cNvPr id="15372" name="Textfeld 12">
            <a:extLst>
              <a:ext uri="{FF2B5EF4-FFF2-40B4-BE49-F238E27FC236}">
                <a16:creationId xmlns:a16="http://schemas.microsoft.com/office/drawing/2014/main" id="{099AF371-C8FB-DC27-EDF9-A64EF0C2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67" y="3490005"/>
            <a:ext cx="619702" cy="2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200" b="1" i="1" dirty="0"/>
              <a:t>Alter</a:t>
            </a:r>
          </a:p>
        </p:txBody>
      </p:sp>
      <p:sp>
        <p:nvSpPr>
          <p:cNvPr id="15374" name="Eingekerbter Richtungspfeil 20">
            <a:extLst>
              <a:ext uri="{FF2B5EF4-FFF2-40B4-BE49-F238E27FC236}">
                <a16:creationId xmlns:a16="http://schemas.microsoft.com/office/drawing/2014/main" id="{B5A45970-54A9-769A-2C18-6623F497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827" y="2784553"/>
            <a:ext cx="563365" cy="213077"/>
          </a:xfrm>
          <a:prstGeom prst="chevron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75" name="Eingekerbter Richtungspfeil 21">
            <a:extLst>
              <a:ext uri="{FF2B5EF4-FFF2-40B4-BE49-F238E27FC236}">
                <a16:creationId xmlns:a16="http://schemas.microsoft.com/office/drawing/2014/main" id="{57586782-4099-FB2C-C8C6-012DE11E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193" y="2769134"/>
            <a:ext cx="563365" cy="213077"/>
          </a:xfrm>
          <a:prstGeom prst="chevron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79" name="Textfeld 26">
            <a:extLst>
              <a:ext uri="{FF2B5EF4-FFF2-40B4-BE49-F238E27FC236}">
                <a16:creationId xmlns:a16="http://schemas.microsoft.com/office/drawing/2014/main" id="{6BD36D0B-5135-DBE2-F64C-11BEF4538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036" y="2766321"/>
            <a:ext cx="683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1" hangingPunct="1">
              <a:buClrTx/>
              <a:buSzTx/>
              <a:buFontTx/>
              <a:buNone/>
              <a:defRPr sz="1100"/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/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/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/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/>
            </a:lvl9pPr>
          </a:lstStyle>
          <a:p>
            <a:r>
              <a:rPr lang="de-DE" altLang="de-DE" b="1" dirty="0"/>
              <a:t>Arbeit</a:t>
            </a:r>
            <a:endParaRPr lang="en-GB" altLang="de-DE" b="1" dirty="0"/>
          </a:p>
        </p:txBody>
      </p:sp>
      <p:sp>
        <p:nvSpPr>
          <p:cNvPr id="15380" name="Eingekerbter Richtungspfeil 27">
            <a:extLst>
              <a:ext uri="{FF2B5EF4-FFF2-40B4-BE49-F238E27FC236}">
                <a16:creationId xmlns:a16="http://schemas.microsoft.com/office/drawing/2014/main" id="{86E1A769-EAB5-6D34-1C9A-84359851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512" y="2769134"/>
            <a:ext cx="474739" cy="213077"/>
          </a:xfrm>
          <a:prstGeom prst="chevron">
            <a:avLst>
              <a:gd name="adj" fmla="val 50002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81" name="Eingekerbter Richtungspfeil 28">
            <a:extLst>
              <a:ext uri="{FF2B5EF4-FFF2-40B4-BE49-F238E27FC236}">
                <a16:creationId xmlns:a16="http://schemas.microsoft.com/office/drawing/2014/main" id="{A363371E-3683-DF34-7652-07137F9D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927" y="2491968"/>
            <a:ext cx="984505" cy="197939"/>
          </a:xfrm>
          <a:prstGeom prst="chevron">
            <a:avLst>
              <a:gd name="adj" fmla="val 50005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 dirty="0"/>
          </a:p>
        </p:txBody>
      </p:sp>
      <p:sp>
        <p:nvSpPr>
          <p:cNvPr id="15382" name="Textfeld 29">
            <a:extLst>
              <a:ext uri="{FF2B5EF4-FFF2-40B4-BE49-F238E27FC236}">
                <a16:creationId xmlns:a16="http://schemas.microsoft.com/office/drawing/2014/main" id="{12A7B4B0-D1DA-5479-B0C0-76CF5E26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461497"/>
            <a:ext cx="70420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b="1" dirty="0"/>
              <a:t>Kredit</a:t>
            </a:r>
            <a:endParaRPr lang="en-GB" altLang="de-DE" sz="1100" b="1" dirty="0"/>
          </a:p>
        </p:txBody>
      </p:sp>
      <p:cxnSp>
        <p:nvCxnSpPr>
          <p:cNvPr id="15383" name="Gerade Verbindung 14">
            <a:extLst>
              <a:ext uri="{FF2B5EF4-FFF2-40B4-BE49-F238E27FC236}">
                <a16:creationId xmlns:a16="http://schemas.microsoft.com/office/drawing/2014/main" id="{6CFAC670-23AD-EC65-A387-47796EA6D4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3732" y="2477963"/>
            <a:ext cx="0" cy="1734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Gerade Verbindung 15">
            <a:extLst>
              <a:ext uri="{FF2B5EF4-FFF2-40B4-BE49-F238E27FC236}">
                <a16:creationId xmlns:a16="http://schemas.microsoft.com/office/drawing/2014/main" id="{F2DD9544-E185-6407-8F76-BCDF4CF90A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0462" y="2477963"/>
            <a:ext cx="0" cy="1734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5" name="Gerade Verbindung 16">
            <a:extLst>
              <a:ext uri="{FF2B5EF4-FFF2-40B4-BE49-F238E27FC236}">
                <a16:creationId xmlns:a16="http://schemas.microsoft.com/office/drawing/2014/main" id="{F6B92DE8-CE8F-A2A9-7A4A-F699ED1324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1251" y="2477963"/>
            <a:ext cx="0" cy="173275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6" name="Eingekerbter Richtungspfeil 30">
            <a:extLst>
              <a:ext uri="{FF2B5EF4-FFF2-40B4-BE49-F238E27FC236}">
                <a16:creationId xmlns:a16="http://schemas.microsoft.com/office/drawing/2014/main" id="{A3B023A7-01E3-6580-6E56-72FE0ACF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776" y="3040462"/>
            <a:ext cx="1251427" cy="188677"/>
          </a:xfrm>
          <a:prstGeom prst="chevron">
            <a:avLst>
              <a:gd name="adj" fmla="val 49980"/>
            </a:avLst>
          </a:prstGeom>
          <a:solidFill>
            <a:schemeClr val="bg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87" name="Eingekerbter Richtungspfeil 31">
            <a:extLst>
              <a:ext uri="{FF2B5EF4-FFF2-40B4-BE49-F238E27FC236}">
                <a16:creationId xmlns:a16="http://schemas.microsoft.com/office/drawing/2014/main" id="{2F421D2C-2E5E-E054-6CFE-1E0C02E7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540" y="3038946"/>
            <a:ext cx="979528" cy="190194"/>
          </a:xfrm>
          <a:prstGeom prst="chevron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88" name="Eingekerbter Richtungspfeil 32">
            <a:extLst>
              <a:ext uri="{FF2B5EF4-FFF2-40B4-BE49-F238E27FC236}">
                <a16:creationId xmlns:a16="http://schemas.microsoft.com/office/drawing/2014/main" id="{60B04F2F-CBE1-928D-30A5-D5D80D67D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7" y="3040463"/>
            <a:ext cx="1004629" cy="172556"/>
          </a:xfrm>
          <a:prstGeom prst="chevron">
            <a:avLst>
              <a:gd name="adj" fmla="val 49980"/>
            </a:avLst>
          </a:prstGeom>
          <a:solidFill>
            <a:schemeClr val="bg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 dirty="0"/>
          </a:p>
        </p:txBody>
      </p:sp>
      <p:sp>
        <p:nvSpPr>
          <p:cNvPr id="15390" name="Eingekerbter Richtungspfeil 34">
            <a:extLst>
              <a:ext uri="{FF2B5EF4-FFF2-40B4-BE49-F238E27FC236}">
                <a16:creationId xmlns:a16="http://schemas.microsoft.com/office/drawing/2014/main" id="{D688E009-7687-E702-FAC5-1E9FABB18DB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44802" y="4157160"/>
            <a:ext cx="497173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1" name="Eingekerbter Richtungspfeil 35">
            <a:extLst>
              <a:ext uri="{FF2B5EF4-FFF2-40B4-BE49-F238E27FC236}">
                <a16:creationId xmlns:a16="http://schemas.microsoft.com/office/drawing/2014/main" id="{40ECAB6A-F48C-9598-E3CA-790CAEB45CA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20318" y="4157160"/>
            <a:ext cx="497173" cy="39421"/>
          </a:xfrm>
          <a:prstGeom prst="chevron">
            <a:avLst>
              <a:gd name="adj" fmla="val 49995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2" name="Eingekerbter Richtungspfeil 36">
            <a:extLst>
              <a:ext uri="{FF2B5EF4-FFF2-40B4-BE49-F238E27FC236}">
                <a16:creationId xmlns:a16="http://schemas.microsoft.com/office/drawing/2014/main" id="{3338662D-11F4-AA4A-5F1C-5A49F5002D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17495" y="4157160"/>
            <a:ext cx="497173" cy="39422"/>
          </a:xfrm>
          <a:prstGeom prst="chevron">
            <a:avLst>
              <a:gd name="adj" fmla="val 49993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3" name="Eingekerbter Richtungspfeil 37">
            <a:extLst>
              <a:ext uri="{FF2B5EF4-FFF2-40B4-BE49-F238E27FC236}">
                <a16:creationId xmlns:a16="http://schemas.microsoft.com/office/drawing/2014/main" id="{911D4B9D-E12B-21D5-25CE-57FD860E108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11134" y="4152664"/>
            <a:ext cx="506169" cy="39420"/>
          </a:xfrm>
          <a:prstGeom prst="chevron">
            <a:avLst>
              <a:gd name="adj" fmla="val 49999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4" name="Eingekerbter Richtungspfeil 38">
            <a:extLst>
              <a:ext uri="{FF2B5EF4-FFF2-40B4-BE49-F238E27FC236}">
                <a16:creationId xmlns:a16="http://schemas.microsoft.com/office/drawing/2014/main" id="{66FEF11B-C7E3-1CE8-DDB4-1061F6CF98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65366" y="4157160"/>
            <a:ext cx="497173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5" name="Eingekerbter Richtungspfeil 39">
            <a:extLst>
              <a:ext uri="{FF2B5EF4-FFF2-40B4-BE49-F238E27FC236}">
                <a16:creationId xmlns:a16="http://schemas.microsoft.com/office/drawing/2014/main" id="{C3203249-A87F-9A3E-9A11-D2F113C6042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70386" y="4153501"/>
            <a:ext cx="497176" cy="46742"/>
          </a:xfrm>
          <a:prstGeom prst="chevron">
            <a:avLst>
              <a:gd name="adj" fmla="val 49999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6" name="Eingekerbter Richtungspfeil 40">
            <a:extLst>
              <a:ext uri="{FF2B5EF4-FFF2-40B4-BE49-F238E27FC236}">
                <a16:creationId xmlns:a16="http://schemas.microsoft.com/office/drawing/2014/main" id="{097F16E8-9040-0FE3-BB66-CD7564BD46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59720" y="4157161"/>
            <a:ext cx="497176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7" name="Eingekerbter Richtungspfeil 41">
            <a:extLst>
              <a:ext uri="{FF2B5EF4-FFF2-40B4-BE49-F238E27FC236}">
                <a16:creationId xmlns:a16="http://schemas.microsoft.com/office/drawing/2014/main" id="{052B85FB-CD63-67D0-37E1-B79C15F513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99752" y="4157162"/>
            <a:ext cx="497177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398" name="Eingekerbter Richtungspfeil 42">
            <a:extLst>
              <a:ext uri="{FF2B5EF4-FFF2-40B4-BE49-F238E27FC236}">
                <a16:creationId xmlns:a16="http://schemas.microsoft.com/office/drawing/2014/main" id="{9715ADDD-0757-8866-F8DA-C4E6B10B20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96930" y="4157162"/>
            <a:ext cx="497177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400" name="Eingekerbter Richtungspfeil 45">
            <a:extLst>
              <a:ext uri="{FF2B5EF4-FFF2-40B4-BE49-F238E27FC236}">
                <a16:creationId xmlns:a16="http://schemas.microsoft.com/office/drawing/2014/main" id="{5C1158C1-8A9E-0BB1-E3FD-A38840442BB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04768" y="4157160"/>
            <a:ext cx="497173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401" name="Eingekerbter Richtungspfeil 46">
            <a:extLst>
              <a:ext uri="{FF2B5EF4-FFF2-40B4-BE49-F238E27FC236}">
                <a16:creationId xmlns:a16="http://schemas.microsoft.com/office/drawing/2014/main" id="{1F95FAC4-57A0-7454-2FCC-D2824F4DC6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01944" y="4157162"/>
            <a:ext cx="497176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402" name="Eingekerbter Richtungspfeil 47">
            <a:extLst>
              <a:ext uri="{FF2B5EF4-FFF2-40B4-BE49-F238E27FC236}">
                <a16:creationId xmlns:a16="http://schemas.microsoft.com/office/drawing/2014/main" id="{69F75C7B-69DE-DFF7-B6D7-F343FD67F2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99124" y="4157160"/>
            <a:ext cx="497173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15403" name="Eingekerbter Richtungspfeil 48">
            <a:extLst>
              <a:ext uri="{FF2B5EF4-FFF2-40B4-BE49-F238E27FC236}">
                <a16:creationId xmlns:a16="http://schemas.microsoft.com/office/drawing/2014/main" id="{90367131-7C04-3E23-D3FB-CA887D7BCA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14673" y="4157160"/>
            <a:ext cx="497173" cy="39422"/>
          </a:xfrm>
          <a:prstGeom prst="chevron">
            <a:avLst>
              <a:gd name="adj" fmla="val 49994"/>
            </a:avLst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44" name="Textfeld 49">
            <a:extLst>
              <a:ext uri="{FF2B5EF4-FFF2-40B4-BE49-F238E27FC236}">
                <a16:creationId xmlns:a16="http://schemas.microsoft.com/office/drawing/2014/main" id="{49921606-354F-A923-ECF0-676319FBB1D8}"/>
              </a:ext>
            </a:extLst>
          </p:cNvPr>
          <p:cNvSpPr txBox="1"/>
          <p:nvPr/>
        </p:nvSpPr>
        <p:spPr bwMode="auto">
          <a:xfrm>
            <a:off x="2733729" y="2001977"/>
            <a:ext cx="4736526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1100" b="1" dirty="0">
                <a:solidFill>
                  <a:schemeClr val="bg1"/>
                </a:solidFill>
              </a:rPr>
              <a:t>LTC Dauerverträge: Vertrauen und Kooperation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5" name="Textfeld 50">
            <a:extLst>
              <a:ext uri="{FF2B5EF4-FFF2-40B4-BE49-F238E27FC236}">
                <a16:creationId xmlns:a16="http://schemas.microsoft.com/office/drawing/2014/main" id="{F7801CA1-F49A-FC5B-3FA2-90D0EAAF31E3}"/>
              </a:ext>
            </a:extLst>
          </p:cNvPr>
          <p:cNvSpPr txBox="1"/>
          <p:nvPr/>
        </p:nvSpPr>
        <p:spPr bwMode="auto">
          <a:xfrm>
            <a:off x="2733730" y="4544387"/>
            <a:ext cx="4604981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1050" b="1" dirty="0">
                <a:solidFill>
                  <a:schemeClr val="bg1"/>
                </a:solidFill>
              </a:rPr>
              <a:t>Kaufverträge</a:t>
            </a:r>
            <a:r>
              <a:rPr lang="de-DE" sz="1100" b="1" dirty="0">
                <a:solidFill>
                  <a:schemeClr val="bg1"/>
                </a:solidFill>
              </a:rPr>
              <a:t>/Dienstleistung: Spot-Kontakte und Wille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5407" name="Textfeld 55">
            <a:extLst>
              <a:ext uri="{FF2B5EF4-FFF2-40B4-BE49-F238E27FC236}">
                <a16:creationId xmlns:a16="http://schemas.microsoft.com/office/drawing/2014/main" id="{DA3B0C85-BE27-30A6-2914-995EB115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727" y="2482218"/>
            <a:ext cx="704207" cy="3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600" dirty="0"/>
          </a:p>
        </p:txBody>
      </p:sp>
      <p:sp>
        <p:nvSpPr>
          <p:cNvPr id="3" name="Eingekerbter Richtungspfeil 54">
            <a:extLst>
              <a:ext uri="{FF2B5EF4-FFF2-40B4-BE49-F238E27FC236}">
                <a16:creationId xmlns:a16="http://schemas.microsoft.com/office/drawing/2014/main" id="{78CCBB45-DEF8-47D2-6AE7-01237D29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24" y="2486294"/>
            <a:ext cx="788712" cy="203613"/>
          </a:xfrm>
          <a:prstGeom prst="chevron">
            <a:avLst>
              <a:gd name="adj" fmla="val 50008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4" name="Eingekerbter Richtungspfeil 54">
            <a:extLst>
              <a:ext uri="{FF2B5EF4-FFF2-40B4-BE49-F238E27FC236}">
                <a16:creationId xmlns:a16="http://schemas.microsoft.com/office/drawing/2014/main" id="{B9758A2A-66F1-AB8B-5554-5E543D25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311" y="2483026"/>
            <a:ext cx="788712" cy="203613"/>
          </a:xfrm>
          <a:prstGeom prst="chevron">
            <a:avLst>
              <a:gd name="adj" fmla="val 50008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76F57594-5805-F554-9BF5-E5ADA967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415" y="3008518"/>
            <a:ext cx="9013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100" b="1" dirty="0" err="1"/>
              <a:t>Wohnen</a:t>
            </a:r>
            <a:endParaRPr lang="en-GB" altLang="de-DE" sz="1100" b="1" dirty="0"/>
          </a:p>
        </p:txBody>
      </p:sp>
      <p:sp>
        <p:nvSpPr>
          <p:cNvPr id="5" name="Eingekerbter Richtungspfeil 20">
            <a:extLst>
              <a:ext uri="{FF2B5EF4-FFF2-40B4-BE49-F238E27FC236}">
                <a16:creationId xmlns:a16="http://schemas.microsoft.com/office/drawing/2014/main" id="{570DE13D-9E50-B2B0-9CD6-A8769FF4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99" y="2780928"/>
            <a:ext cx="1623855" cy="213077"/>
          </a:xfrm>
          <a:prstGeom prst="chevron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6" name="Eingekerbter Richtungspfeil 20">
            <a:extLst>
              <a:ext uri="{FF2B5EF4-FFF2-40B4-BE49-F238E27FC236}">
                <a16:creationId xmlns:a16="http://schemas.microsoft.com/office/drawing/2014/main" id="{2A90A91D-72DE-55E3-54EE-9C7C6B9A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181" y="3020604"/>
            <a:ext cx="1057400" cy="208536"/>
          </a:xfrm>
          <a:prstGeom prst="chevron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de-DE" sz="18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659C87-3E95-75E4-DE83-D060BA524002}"/>
              </a:ext>
            </a:extLst>
          </p:cNvPr>
          <p:cNvSpPr txBox="1"/>
          <p:nvPr/>
        </p:nvSpPr>
        <p:spPr>
          <a:xfrm>
            <a:off x="2339752" y="980728"/>
            <a:ext cx="513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Abbildung 2 Dauerschuldverhältnisse und Lebenszeit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3A880AF-21BF-39EF-2CA1-AB867445612E}"/>
              </a:ext>
            </a:extLst>
          </p:cNvPr>
          <p:cNvGrpSpPr/>
          <p:nvPr/>
        </p:nvGrpSpPr>
        <p:grpSpPr>
          <a:xfrm>
            <a:off x="509339" y="332656"/>
            <a:ext cx="8239125" cy="6374470"/>
            <a:chOff x="494890" y="-34987"/>
            <a:chExt cx="8239125" cy="6742113"/>
          </a:xfrm>
          <a:solidFill>
            <a:schemeClr val="bg1"/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5069206-2CC7-8A4C-4475-11FED9DFFE5F}"/>
                </a:ext>
              </a:extLst>
            </p:cNvPr>
            <p:cNvSpPr/>
            <p:nvPr/>
          </p:nvSpPr>
          <p:spPr bwMode="auto">
            <a:xfrm>
              <a:off x="494890" y="-34987"/>
              <a:ext cx="8239125" cy="674211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54A0A515-5C1C-A80F-2F45-ABD76041D31A}"/>
                </a:ext>
              </a:extLst>
            </p:cNvPr>
            <p:cNvSpPr/>
            <p:nvPr/>
          </p:nvSpPr>
          <p:spPr bwMode="auto">
            <a:xfrm>
              <a:off x="650465" y="141226"/>
              <a:ext cx="7997825" cy="588962"/>
            </a:xfrm>
            <a:custGeom>
              <a:avLst/>
              <a:gdLst>
                <a:gd name="connsiteX0" fmla="*/ 0 w 1468164"/>
                <a:gd name="connsiteY0" fmla="*/ 146816 h 1928405"/>
                <a:gd name="connsiteX1" fmla="*/ 146816 w 1468164"/>
                <a:gd name="connsiteY1" fmla="*/ 0 h 1928405"/>
                <a:gd name="connsiteX2" fmla="*/ 1321348 w 1468164"/>
                <a:gd name="connsiteY2" fmla="*/ 0 h 1928405"/>
                <a:gd name="connsiteX3" fmla="*/ 1468164 w 1468164"/>
                <a:gd name="connsiteY3" fmla="*/ 146816 h 1928405"/>
                <a:gd name="connsiteX4" fmla="*/ 1468164 w 1468164"/>
                <a:gd name="connsiteY4" fmla="*/ 1781589 h 1928405"/>
                <a:gd name="connsiteX5" fmla="*/ 1321348 w 1468164"/>
                <a:gd name="connsiteY5" fmla="*/ 1928405 h 1928405"/>
                <a:gd name="connsiteX6" fmla="*/ 146816 w 1468164"/>
                <a:gd name="connsiteY6" fmla="*/ 1928405 h 1928405"/>
                <a:gd name="connsiteX7" fmla="*/ 0 w 1468164"/>
                <a:gd name="connsiteY7" fmla="*/ 1781589 h 1928405"/>
                <a:gd name="connsiteX8" fmla="*/ 0 w 1468164"/>
                <a:gd name="connsiteY8" fmla="*/ 146816 h 192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164" h="1928405">
                  <a:moveTo>
                    <a:pt x="0" y="146816"/>
                  </a:moveTo>
                  <a:cubicBezTo>
                    <a:pt x="0" y="65732"/>
                    <a:pt x="65732" y="0"/>
                    <a:pt x="146816" y="0"/>
                  </a:cubicBezTo>
                  <a:lnTo>
                    <a:pt x="1321348" y="0"/>
                  </a:lnTo>
                  <a:cubicBezTo>
                    <a:pt x="1402432" y="0"/>
                    <a:pt x="1468164" y="65732"/>
                    <a:pt x="1468164" y="146816"/>
                  </a:cubicBezTo>
                  <a:lnTo>
                    <a:pt x="1468164" y="1781589"/>
                  </a:lnTo>
                  <a:cubicBezTo>
                    <a:pt x="1468164" y="1862673"/>
                    <a:pt x="1402432" y="1928405"/>
                    <a:pt x="1321348" y="1928405"/>
                  </a:cubicBezTo>
                  <a:lnTo>
                    <a:pt x="146816" y="1928405"/>
                  </a:lnTo>
                  <a:cubicBezTo>
                    <a:pt x="65732" y="1928405"/>
                    <a:pt x="0" y="1862673"/>
                    <a:pt x="0" y="1781589"/>
                  </a:cubicBezTo>
                  <a:lnTo>
                    <a:pt x="0" y="14681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1891" tIns="51891" rIns="51891" bIns="51891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/>
                <a:t>Kooperationsformen im römischen Recht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/>
                <a:t>- Erwerb und Nutzung -</a:t>
              </a:r>
              <a:endParaRPr lang="en-GB" sz="1600" b="1" dirty="0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AC256DB8-61D4-672B-A4C8-8ECB589F133F}"/>
                </a:ext>
              </a:extLst>
            </p:cNvPr>
            <p:cNvSpPr/>
            <p:nvPr/>
          </p:nvSpPr>
          <p:spPr bwMode="auto">
            <a:xfrm>
              <a:off x="3476215" y="1161988"/>
              <a:ext cx="2362200" cy="517525"/>
            </a:xfrm>
            <a:custGeom>
              <a:avLst/>
              <a:gdLst>
                <a:gd name="connsiteX0" fmla="*/ 0 w 1967398"/>
                <a:gd name="connsiteY0" fmla="*/ 90262 h 902617"/>
                <a:gd name="connsiteX1" fmla="*/ 90262 w 1967398"/>
                <a:gd name="connsiteY1" fmla="*/ 0 h 902617"/>
                <a:gd name="connsiteX2" fmla="*/ 1877136 w 1967398"/>
                <a:gd name="connsiteY2" fmla="*/ 0 h 902617"/>
                <a:gd name="connsiteX3" fmla="*/ 1967398 w 1967398"/>
                <a:gd name="connsiteY3" fmla="*/ 90262 h 902617"/>
                <a:gd name="connsiteX4" fmla="*/ 1967398 w 1967398"/>
                <a:gd name="connsiteY4" fmla="*/ 812355 h 902617"/>
                <a:gd name="connsiteX5" fmla="*/ 1877136 w 1967398"/>
                <a:gd name="connsiteY5" fmla="*/ 902617 h 902617"/>
                <a:gd name="connsiteX6" fmla="*/ 90262 w 1967398"/>
                <a:gd name="connsiteY6" fmla="*/ 902617 h 902617"/>
                <a:gd name="connsiteX7" fmla="*/ 0 w 1967398"/>
                <a:gd name="connsiteY7" fmla="*/ 812355 h 902617"/>
                <a:gd name="connsiteX8" fmla="*/ 0 w 1967398"/>
                <a:gd name="connsiteY8" fmla="*/ 90262 h 90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7398" h="902617">
                  <a:moveTo>
                    <a:pt x="0" y="90262"/>
                  </a:moveTo>
                  <a:cubicBezTo>
                    <a:pt x="0" y="40412"/>
                    <a:pt x="40412" y="0"/>
                    <a:pt x="90262" y="0"/>
                  </a:cubicBezTo>
                  <a:lnTo>
                    <a:pt x="1877136" y="0"/>
                  </a:lnTo>
                  <a:cubicBezTo>
                    <a:pt x="1926986" y="0"/>
                    <a:pt x="1967398" y="40412"/>
                    <a:pt x="1967398" y="90262"/>
                  </a:cubicBezTo>
                  <a:lnTo>
                    <a:pt x="1967398" y="812355"/>
                  </a:lnTo>
                  <a:cubicBezTo>
                    <a:pt x="1967398" y="862205"/>
                    <a:pt x="1926986" y="902617"/>
                    <a:pt x="1877136" y="902617"/>
                  </a:cubicBezTo>
                  <a:lnTo>
                    <a:pt x="90262" y="902617"/>
                  </a:lnTo>
                  <a:cubicBezTo>
                    <a:pt x="40412" y="902617"/>
                    <a:pt x="0" y="862205"/>
                    <a:pt x="0" y="812355"/>
                  </a:cubicBezTo>
                  <a:lnTo>
                    <a:pt x="0" y="90262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057" tIns="34057" rIns="34057" bIns="3405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b="1" dirty="0" err="1">
                  <a:solidFill>
                    <a:schemeClr val="tx1"/>
                  </a:solidFill>
                </a:rPr>
                <a:t>Stipulatio</a:t>
              </a:r>
              <a:endParaRPr lang="de-DE" sz="1200" b="1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Markt/</a:t>
              </a:r>
              <a:r>
                <a:rPr lang="de-DE" sz="1400" b="1" dirty="0" err="1">
                  <a:solidFill>
                    <a:schemeClr val="tx1"/>
                  </a:solidFill>
                </a:rPr>
                <a:t>Synallagma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5735BA43-959C-62AB-C40C-776451A5547E}"/>
                </a:ext>
              </a:extLst>
            </p:cNvPr>
            <p:cNvSpPr/>
            <p:nvPr/>
          </p:nvSpPr>
          <p:spPr bwMode="auto">
            <a:xfrm>
              <a:off x="6416356" y="961557"/>
              <a:ext cx="2317659" cy="459283"/>
            </a:xfrm>
            <a:custGeom>
              <a:avLst/>
              <a:gdLst>
                <a:gd name="connsiteX0" fmla="*/ 0 w 2548542"/>
                <a:gd name="connsiteY0" fmla="*/ 50850 h 508497"/>
                <a:gd name="connsiteX1" fmla="*/ 50850 w 2548542"/>
                <a:gd name="connsiteY1" fmla="*/ 0 h 508497"/>
                <a:gd name="connsiteX2" fmla="*/ 2497692 w 2548542"/>
                <a:gd name="connsiteY2" fmla="*/ 0 h 508497"/>
                <a:gd name="connsiteX3" fmla="*/ 2548542 w 2548542"/>
                <a:gd name="connsiteY3" fmla="*/ 50850 h 508497"/>
                <a:gd name="connsiteX4" fmla="*/ 2548542 w 2548542"/>
                <a:gd name="connsiteY4" fmla="*/ 457647 h 508497"/>
                <a:gd name="connsiteX5" fmla="*/ 2497692 w 2548542"/>
                <a:gd name="connsiteY5" fmla="*/ 508497 h 508497"/>
                <a:gd name="connsiteX6" fmla="*/ 50850 w 2548542"/>
                <a:gd name="connsiteY6" fmla="*/ 508497 h 508497"/>
                <a:gd name="connsiteX7" fmla="*/ 0 w 2548542"/>
                <a:gd name="connsiteY7" fmla="*/ 457647 h 508497"/>
                <a:gd name="connsiteX8" fmla="*/ 0 w 2548542"/>
                <a:gd name="connsiteY8" fmla="*/ 50850 h 50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508497">
                  <a:moveTo>
                    <a:pt x="0" y="50850"/>
                  </a:moveTo>
                  <a:cubicBezTo>
                    <a:pt x="0" y="22766"/>
                    <a:pt x="22766" y="0"/>
                    <a:pt x="50850" y="0"/>
                  </a:cubicBezTo>
                  <a:lnTo>
                    <a:pt x="2497692" y="0"/>
                  </a:lnTo>
                  <a:cubicBezTo>
                    <a:pt x="2525776" y="0"/>
                    <a:pt x="2548542" y="22766"/>
                    <a:pt x="2548542" y="50850"/>
                  </a:cubicBezTo>
                  <a:lnTo>
                    <a:pt x="2548542" y="457647"/>
                  </a:lnTo>
                  <a:cubicBezTo>
                    <a:pt x="2548542" y="485731"/>
                    <a:pt x="2525776" y="508497"/>
                    <a:pt x="2497692" y="508497"/>
                  </a:cubicBezTo>
                  <a:lnTo>
                    <a:pt x="50850" y="508497"/>
                  </a:lnTo>
                  <a:cubicBezTo>
                    <a:pt x="22766" y="508497"/>
                    <a:pt x="0" y="485731"/>
                    <a:pt x="0" y="457647"/>
                  </a:cubicBezTo>
                  <a:lnTo>
                    <a:pt x="0" y="50850"/>
                  </a:lnTo>
                  <a:close/>
                </a:path>
              </a:pathLst>
            </a:cu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851" tIns="26851" rIns="26851" bIns="268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/>
                <a:t>Locatio</a:t>
              </a:r>
              <a:r>
                <a:rPr lang="de-DE" sz="1100" b="1" dirty="0"/>
                <a:t> </a:t>
              </a:r>
              <a:r>
                <a:rPr lang="de-DE" sz="1100" b="1" dirty="0" err="1"/>
                <a:t>conductio</a:t>
              </a:r>
              <a:endParaRPr lang="de-DE" sz="1100" b="1" dirty="0"/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/>
                <a:t>Miete (Pacht)</a:t>
              </a:r>
              <a:endParaRPr lang="en-GB" sz="1100" b="1" dirty="0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3995616E-F905-C985-FCFA-45C3677689F9}"/>
                </a:ext>
              </a:extLst>
            </p:cNvPr>
            <p:cNvSpPr/>
            <p:nvPr/>
          </p:nvSpPr>
          <p:spPr bwMode="auto">
            <a:xfrm>
              <a:off x="6416265" y="1554101"/>
              <a:ext cx="2317750" cy="471487"/>
            </a:xfrm>
            <a:custGeom>
              <a:avLst/>
              <a:gdLst>
                <a:gd name="connsiteX0" fmla="*/ 0 w 2548542"/>
                <a:gd name="connsiteY0" fmla="*/ 61565 h 615651"/>
                <a:gd name="connsiteX1" fmla="*/ 61565 w 2548542"/>
                <a:gd name="connsiteY1" fmla="*/ 0 h 615651"/>
                <a:gd name="connsiteX2" fmla="*/ 2486977 w 2548542"/>
                <a:gd name="connsiteY2" fmla="*/ 0 h 615651"/>
                <a:gd name="connsiteX3" fmla="*/ 2548542 w 2548542"/>
                <a:gd name="connsiteY3" fmla="*/ 61565 h 615651"/>
                <a:gd name="connsiteX4" fmla="*/ 2548542 w 2548542"/>
                <a:gd name="connsiteY4" fmla="*/ 554086 h 615651"/>
                <a:gd name="connsiteX5" fmla="*/ 2486977 w 2548542"/>
                <a:gd name="connsiteY5" fmla="*/ 615651 h 615651"/>
                <a:gd name="connsiteX6" fmla="*/ 61565 w 2548542"/>
                <a:gd name="connsiteY6" fmla="*/ 615651 h 615651"/>
                <a:gd name="connsiteX7" fmla="*/ 0 w 2548542"/>
                <a:gd name="connsiteY7" fmla="*/ 554086 h 615651"/>
                <a:gd name="connsiteX8" fmla="*/ 0 w 2548542"/>
                <a:gd name="connsiteY8" fmla="*/ 61565 h 61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615651">
                  <a:moveTo>
                    <a:pt x="0" y="61565"/>
                  </a:moveTo>
                  <a:cubicBezTo>
                    <a:pt x="0" y="27564"/>
                    <a:pt x="27564" y="0"/>
                    <a:pt x="61565" y="0"/>
                  </a:cubicBezTo>
                  <a:lnTo>
                    <a:pt x="2486977" y="0"/>
                  </a:lnTo>
                  <a:cubicBezTo>
                    <a:pt x="2520978" y="0"/>
                    <a:pt x="2548542" y="27564"/>
                    <a:pt x="2548542" y="61565"/>
                  </a:cubicBezTo>
                  <a:lnTo>
                    <a:pt x="2548542" y="554086"/>
                  </a:lnTo>
                  <a:cubicBezTo>
                    <a:pt x="2548542" y="588087"/>
                    <a:pt x="2520978" y="615651"/>
                    <a:pt x="2486977" y="615651"/>
                  </a:cubicBezTo>
                  <a:lnTo>
                    <a:pt x="61565" y="615651"/>
                  </a:lnTo>
                  <a:cubicBezTo>
                    <a:pt x="27564" y="615651"/>
                    <a:pt x="0" y="588087"/>
                    <a:pt x="0" y="554086"/>
                  </a:cubicBezTo>
                  <a:lnTo>
                    <a:pt x="0" y="61565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52" tIns="25652" rIns="25652" bIns="2565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>
                  <a:solidFill>
                    <a:schemeClr val="tx1"/>
                  </a:solidFill>
                </a:rPr>
                <a:t>Emptio</a:t>
              </a:r>
              <a:r>
                <a:rPr lang="de-DE" sz="1100" b="1" dirty="0">
                  <a:solidFill>
                    <a:schemeClr val="tx1"/>
                  </a:solidFill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</a:rPr>
                <a:t>vendita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>
                  <a:solidFill>
                    <a:schemeClr val="tx1"/>
                  </a:solidFill>
                </a:rPr>
                <a:t>Kauf (Werk)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DDC56D3F-A6C0-E532-DACA-20BFFB0414FF}"/>
                </a:ext>
              </a:extLst>
            </p:cNvPr>
            <p:cNvSpPr/>
            <p:nvPr/>
          </p:nvSpPr>
          <p:spPr bwMode="auto">
            <a:xfrm>
              <a:off x="1903003" y="3243201"/>
              <a:ext cx="2090736" cy="847725"/>
            </a:xfrm>
            <a:custGeom>
              <a:avLst/>
              <a:gdLst>
                <a:gd name="connsiteX0" fmla="*/ 0 w 1987786"/>
                <a:gd name="connsiteY0" fmla="*/ 127427 h 1274271"/>
                <a:gd name="connsiteX1" fmla="*/ 127427 w 1987786"/>
                <a:gd name="connsiteY1" fmla="*/ 0 h 1274271"/>
                <a:gd name="connsiteX2" fmla="*/ 1860359 w 1987786"/>
                <a:gd name="connsiteY2" fmla="*/ 0 h 1274271"/>
                <a:gd name="connsiteX3" fmla="*/ 1987786 w 1987786"/>
                <a:gd name="connsiteY3" fmla="*/ 127427 h 1274271"/>
                <a:gd name="connsiteX4" fmla="*/ 1987786 w 1987786"/>
                <a:gd name="connsiteY4" fmla="*/ 1146844 h 1274271"/>
                <a:gd name="connsiteX5" fmla="*/ 1860359 w 1987786"/>
                <a:gd name="connsiteY5" fmla="*/ 1274271 h 1274271"/>
                <a:gd name="connsiteX6" fmla="*/ 127427 w 1987786"/>
                <a:gd name="connsiteY6" fmla="*/ 1274271 h 1274271"/>
                <a:gd name="connsiteX7" fmla="*/ 0 w 1987786"/>
                <a:gd name="connsiteY7" fmla="*/ 1146844 h 1274271"/>
                <a:gd name="connsiteX8" fmla="*/ 0 w 1987786"/>
                <a:gd name="connsiteY8" fmla="*/ 127427 h 127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786" h="1274271">
                  <a:moveTo>
                    <a:pt x="0" y="127427"/>
                  </a:moveTo>
                  <a:cubicBezTo>
                    <a:pt x="0" y="57051"/>
                    <a:pt x="57051" y="0"/>
                    <a:pt x="127427" y="0"/>
                  </a:cubicBezTo>
                  <a:lnTo>
                    <a:pt x="1860359" y="0"/>
                  </a:lnTo>
                  <a:cubicBezTo>
                    <a:pt x="1930735" y="0"/>
                    <a:pt x="1987786" y="57051"/>
                    <a:pt x="1987786" y="127427"/>
                  </a:cubicBezTo>
                  <a:lnTo>
                    <a:pt x="1987786" y="1146844"/>
                  </a:lnTo>
                  <a:cubicBezTo>
                    <a:pt x="1987786" y="1217220"/>
                    <a:pt x="1930735" y="1274271"/>
                    <a:pt x="1860359" y="1274271"/>
                  </a:cubicBezTo>
                  <a:lnTo>
                    <a:pt x="127427" y="1274271"/>
                  </a:lnTo>
                  <a:cubicBezTo>
                    <a:pt x="57051" y="1274271"/>
                    <a:pt x="0" y="1217220"/>
                    <a:pt x="0" y="1146844"/>
                  </a:cubicBezTo>
                  <a:lnTo>
                    <a:pt x="0" y="127427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4942" tIns="44942" rIns="44942" bIns="449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b="1" dirty="0" err="1"/>
                <a:t>Contractus</a:t>
              </a:r>
              <a:r>
                <a:rPr lang="de-DE" sz="1200" b="1" dirty="0"/>
                <a:t> </a:t>
              </a:r>
              <a:r>
                <a:rPr lang="de-DE" sz="1200" b="1" dirty="0" err="1"/>
                <a:t>realis</a:t>
              </a:r>
              <a:endParaRPr lang="de-DE" sz="1200" b="1" dirty="0"/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/>
                <a:t>Reziprozität</a:t>
              </a:r>
              <a:endParaRPr lang="en-GB" sz="1400" b="1" dirty="0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36D901F5-DA0D-E231-9CC2-B7608D50A926}"/>
                </a:ext>
              </a:extLst>
            </p:cNvPr>
            <p:cNvSpPr/>
            <p:nvPr/>
          </p:nvSpPr>
          <p:spPr bwMode="auto">
            <a:xfrm>
              <a:off x="4582703" y="2314513"/>
              <a:ext cx="3027361" cy="446088"/>
            </a:xfrm>
            <a:custGeom>
              <a:avLst/>
              <a:gdLst>
                <a:gd name="connsiteX0" fmla="*/ 0 w 2548542"/>
                <a:gd name="connsiteY0" fmla="*/ 65658 h 656580"/>
                <a:gd name="connsiteX1" fmla="*/ 65658 w 2548542"/>
                <a:gd name="connsiteY1" fmla="*/ 0 h 656580"/>
                <a:gd name="connsiteX2" fmla="*/ 2482884 w 2548542"/>
                <a:gd name="connsiteY2" fmla="*/ 0 h 656580"/>
                <a:gd name="connsiteX3" fmla="*/ 2548542 w 2548542"/>
                <a:gd name="connsiteY3" fmla="*/ 65658 h 656580"/>
                <a:gd name="connsiteX4" fmla="*/ 2548542 w 2548542"/>
                <a:gd name="connsiteY4" fmla="*/ 590922 h 656580"/>
                <a:gd name="connsiteX5" fmla="*/ 2482884 w 2548542"/>
                <a:gd name="connsiteY5" fmla="*/ 656580 h 656580"/>
                <a:gd name="connsiteX6" fmla="*/ 65658 w 2548542"/>
                <a:gd name="connsiteY6" fmla="*/ 656580 h 656580"/>
                <a:gd name="connsiteX7" fmla="*/ 0 w 2548542"/>
                <a:gd name="connsiteY7" fmla="*/ 590922 h 656580"/>
                <a:gd name="connsiteX8" fmla="*/ 0 w 2548542"/>
                <a:gd name="connsiteY8" fmla="*/ 65658 h 65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656580">
                  <a:moveTo>
                    <a:pt x="0" y="65658"/>
                  </a:moveTo>
                  <a:cubicBezTo>
                    <a:pt x="0" y="29396"/>
                    <a:pt x="29396" y="0"/>
                    <a:pt x="65658" y="0"/>
                  </a:cubicBezTo>
                  <a:lnTo>
                    <a:pt x="2482884" y="0"/>
                  </a:lnTo>
                  <a:cubicBezTo>
                    <a:pt x="2519146" y="0"/>
                    <a:pt x="2548542" y="29396"/>
                    <a:pt x="2548542" y="65658"/>
                  </a:cubicBezTo>
                  <a:lnTo>
                    <a:pt x="2548542" y="590922"/>
                  </a:lnTo>
                  <a:cubicBezTo>
                    <a:pt x="2548542" y="627184"/>
                    <a:pt x="2519146" y="656580"/>
                    <a:pt x="2482884" y="656580"/>
                  </a:cubicBezTo>
                  <a:lnTo>
                    <a:pt x="65658" y="656580"/>
                  </a:lnTo>
                  <a:cubicBezTo>
                    <a:pt x="29396" y="656580"/>
                    <a:pt x="0" y="627184"/>
                    <a:pt x="0" y="590922"/>
                  </a:cubicBezTo>
                  <a:lnTo>
                    <a:pt x="0" y="65658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851" tIns="26851" rIns="26851" bIns="268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/>
                <a:t>Mandatum</a:t>
              </a:r>
              <a:r>
                <a:rPr lang="de-DE" sz="1100" b="1" dirty="0"/>
                <a:t> (Auftrag)</a:t>
              </a:r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D4DBB04D-3CF4-260E-125B-C7BCFCA0C343}"/>
                </a:ext>
              </a:extLst>
            </p:cNvPr>
            <p:cNvSpPr/>
            <p:nvPr/>
          </p:nvSpPr>
          <p:spPr bwMode="auto">
            <a:xfrm>
              <a:off x="4582703" y="2809813"/>
              <a:ext cx="3027361" cy="433388"/>
            </a:xfrm>
            <a:custGeom>
              <a:avLst/>
              <a:gdLst>
                <a:gd name="connsiteX0" fmla="*/ 0 w 2548542"/>
                <a:gd name="connsiteY0" fmla="*/ 63919 h 639187"/>
                <a:gd name="connsiteX1" fmla="*/ 63919 w 2548542"/>
                <a:gd name="connsiteY1" fmla="*/ 0 h 639187"/>
                <a:gd name="connsiteX2" fmla="*/ 2484623 w 2548542"/>
                <a:gd name="connsiteY2" fmla="*/ 0 h 639187"/>
                <a:gd name="connsiteX3" fmla="*/ 2548542 w 2548542"/>
                <a:gd name="connsiteY3" fmla="*/ 63919 h 639187"/>
                <a:gd name="connsiteX4" fmla="*/ 2548542 w 2548542"/>
                <a:gd name="connsiteY4" fmla="*/ 575268 h 639187"/>
                <a:gd name="connsiteX5" fmla="*/ 2484623 w 2548542"/>
                <a:gd name="connsiteY5" fmla="*/ 639187 h 639187"/>
                <a:gd name="connsiteX6" fmla="*/ 63919 w 2548542"/>
                <a:gd name="connsiteY6" fmla="*/ 639187 h 639187"/>
                <a:gd name="connsiteX7" fmla="*/ 0 w 2548542"/>
                <a:gd name="connsiteY7" fmla="*/ 575268 h 639187"/>
                <a:gd name="connsiteX8" fmla="*/ 0 w 2548542"/>
                <a:gd name="connsiteY8" fmla="*/ 63919 h 63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639187">
                  <a:moveTo>
                    <a:pt x="0" y="63919"/>
                  </a:moveTo>
                  <a:cubicBezTo>
                    <a:pt x="0" y="28618"/>
                    <a:pt x="28618" y="0"/>
                    <a:pt x="63919" y="0"/>
                  </a:cubicBezTo>
                  <a:lnTo>
                    <a:pt x="2484623" y="0"/>
                  </a:lnTo>
                  <a:cubicBezTo>
                    <a:pt x="2519924" y="0"/>
                    <a:pt x="2548542" y="28618"/>
                    <a:pt x="2548542" y="63919"/>
                  </a:cubicBezTo>
                  <a:lnTo>
                    <a:pt x="2548542" y="575268"/>
                  </a:lnTo>
                  <a:cubicBezTo>
                    <a:pt x="2548542" y="610569"/>
                    <a:pt x="2519924" y="639187"/>
                    <a:pt x="2484623" y="639187"/>
                  </a:cubicBezTo>
                  <a:lnTo>
                    <a:pt x="63919" y="639187"/>
                  </a:lnTo>
                  <a:cubicBezTo>
                    <a:pt x="28618" y="639187"/>
                    <a:pt x="0" y="610569"/>
                    <a:pt x="0" y="575268"/>
                  </a:cubicBezTo>
                  <a:lnTo>
                    <a:pt x="0" y="63919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851" tIns="26851" rIns="26851" bIns="268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/>
                <a:t>Commodatum</a:t>
              </a:r>
              <a:r>
                <a:rPr lang="de-DE" sz="1100" b="1" dirty="0"/>
                <a:t> (Leihe)</a:t>
              </a:r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0C2CCB0D-B3B4-871C-2477-5B9EF34ACD67}"/>
                </a:ext>
              </a:extLst>
            </p:cNvPr>
            <p:cNvSpPr/>
            <p:nvPr/>
          </p:nvSpPr>
          <p:spPr bwMode="auto">
            <a:xfrm>
              <a:off x="4582703" y="3308288"/>
              <a:ext cx="3027361" cy="327025"/>
            </a:xfrm>
            <a:custGeom>
              <a:avLst/>
              <a:gdLst>
                <a:gd name="connsiteX0" fmla="*/ 0 w 2548542"/>
                <a:gd name="connsiteY0" fmla="*/ 48143 h 481432"/>
                <a:gd name="connsiteX1" fmla="*/ 48143 w 2548542"/>
                <a:gd name="connsiteY1" fmla="*/ 0 h 481432"/>
                <a:gd name="connsiteX2" fmla="*/ 2500399 w 2548542"/>
                <a:gd name="connsiteY2" fmla="*/ 0 h 481432"/>
                <a:gd name="connsiteX3" fmla="*/ 2548542 w 2548542"/>
                <a:gd name="connsiteY3" fmla="*/ 48143 h 481432"/>
                <a:gd name="connsiteX4" fmla="*/ 2548542 w 2548542"/>
                <a:gd name="connsiteY4" fmla="*/ 433289 h 481432"/>
                <a:gd name="connsiteX5" fmla="*/ 2500399 w 2548542"/>
                <a:gd name="connsiteY5" fmla="*/ 481432 h 481432"/>
                <a:gd name="connsiteX6" fmla="*/ 48143 w 2548542"/>
                <a:gd name="connsiteY6" fmla="*/ 481432 h 481432"/>
                <a:gd name="connsiteX7" fmla="*/ 0 w 2548542"/>
                <a:gd name="connsiteY7" fmla="*/ 433289 h 481432"/>
                <a:gd name="connsiteX8" fmla="*/ 0 w 2548542"/>
                <a:gd name="connsiteY8" fmla="*/ 48143 h 48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481432">
                  <a:moveTo>
                    <a:pt x="0" y="48143"/>
                  </a:moveTo>
                  <a:cubicBezTo>
                    <a:pt x="0" y="21554"/>
                    <a:pt x="21554" y="0"/>
                    <a:pt x="48143" y="0"/>
                  </a:cubicBezTo>
                  <a:lnTo>
                    <a:pt x="2500399" y="0"/>
                  </a:lnTo>
                  <a:cubicBezTo>
                    <a:pt x="2526988" y="0"/>
                    <a:pt x="2548542" y="21554"/>
                    <a:pt x="2548542" y="48143"/>
                  </a:cubicBezTo>
                  <a:lnTo>
                    <a:pt x="2548542" y="433289"/>
                  </a:lnTo>
                  <a:cubicBezTo>
                    <a:pt x="2548542" y="459878"/>
                    <a:pt x="2526988" y="481432"/>
                    <a:pt x="2500399" y="481432"/>
                  </a:cubicBezTo>
                  <a:lnTo>
                    <a:pt x="48143" y="481432"/>
                  </a:lnTo>
                  <a:cubicBezTo>
                    <a:pt x="21554" y="481432"/>
                    <a:pt x="0" y="459878"/>
                    <a:pt x="0" y="433289"/>
                  </a:cubicBezTo>
                  <a:lnTo>
                    <a:pt x="0" y="48143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851" tIns="26851" rIns="26851" bIns="268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/>
                <a:t>Mutuum</a:t>
              </a:r>
              <a:r>
                <a:rPr lang="de-DE" sz="1100" b="1" dirty="0"/>
                <a:t> (Darlehen)</a:t>
              </a:r>
              <a:endParaRPr lang="en-GB" sz="1100" b="1" dirty="0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936DFCBC-2370-9EAD-BA02-86202AF05CD6}"/>
                </a:ext>
              </a:extLst>
            </p:cNvPr>
            <p:cNvSpPr/>
            <p:nvPr/>
          </p:nvSpPr>
          <p:spPr bwMode="auto">
            <a:xfrm>
              <a:off x="4582703" y="3898838"/>
              <a:ext cx="3027361" cy="327025"/>
            </a:xfrm>
            <a:custGeom>
              <a:avLst/>
              <a:gdLst>
                <a:gd name="connsiteX0" fmla="*/ 0 w 2548542"/>
                <a:gd name="connsiteY0" fmla="*/ 48276 h 482757"/>
                <a:gd name="connsiteX1" fmla="*/ 48276 w 2548542"/>
                <a:gd name="connsiteY1" fmla="*/ 0 h 482757"/>
                <a:gd name="connsiteX2" fmla="*/ 2500266 w 2548542"/>
                <a:gd name="connsiteY2" fmla="*/ 0 h 482757"/>
                <a:gd name="connsiteX3" fmla="*/ 2548542 w 2548542"/>
                <a:gd name="connsiteY3" fmla="*/ 48276 h 482757"/>
                <a:gd name="connsiteX4" fmla="*/ 2548542 w 2548542"/>
                <a:gd name="connsiteY4" fmla="*/ 434481 h 482757"/>
                <a:gd name="connsiteX5" fmla="*/ 2500266 w 2548542"/>
                <a:gd name="connsiteY5" fmla="*/ 482757 h 482757"/>
                <a:gd name="connsiteX6" fmla="*/ 48276 w 2548542"/>
                <a:gd name="connsiteY6" fmla="*/ 482757 h 482757"/>
                <a:gd name="connsiteX7" fmla="*/ 0 w 2548542"/>
                <a:gd name="connsiteY7" fmla="*/ 434481 h 482757"/>
                <a:gd name="connsiteX8" fmla="*/ 0 w 2548542"/>
                <a:gd name="connsiteY8" fmla="*/ 48276 h 48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482757">
                  <a:moveTo>
                    <a:pt x="0" y="48276"/>
                  </a:moveTo>
                  <a:cubicBezTo>
                    <a:pt x="0" y="21614"/>
                    <a:pt x="21614" y="0"/>
                    <a:pt x="48276" y="0"/>
                  </a:cubicBezTo>
                  <a:lnTo>
                    <a:pt x="2500266" y="0"/>
                  </a:lnTo>
                  <a:cubicBezTo>
                    <a:pt x="2526928" y="0"/>
                    <a:pt x="2548542" y="21614"/>
                    <a:pt x="2548542" y="48276"/>
                  </a:cubicBezTo>
                  <a:lnTo>
                    <a:pt x="2548542" y="434481"/>
                  </a:lnTo>
                  <a:cubicBezTo>
                    <a:pt x="2548542" y="461143"/>
                    <a:pt x="2526928" y="482757"/>
                    <a:pt x="2500266" y="482757"/>
                  </a:cubicBezTo>
                  <a:lnTo>
                    <a:pt x="48276" y="482757"/>
                  </a:lnTo>
                  <a:cubicBezTo>
                    <a:pt x="21614" y="482757"/>
                    <a:pt x="0" y="461143"/>
                    <a:pt x="0" y="434481"/>
                  </a:cubicBezTo>
                  <a:lnTo>
                    <a:pt x="0" y="48276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029" tIns="23029" rIns="23029" bIns="2302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/>
                <a:t>Depositum (Verwahrung)</a:t>
              </a:r>
              <a:endParaRPr lang="en-GB" sz="1100" b="1" dirty="0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95FEB0C6-5601-E8E9-EBBE-D3D058B5FF04}"/>
                </a:ext>
              </a:extLst>
            </p:cNvPr>
            <p:cNvSpPr/>
            <p:nvPr/>
          </p:nvSpPr>
          <p:spPr bwMode="auto">
            <a:xfrm>
              <a:off x="4582703" y="4305238"/>
              <a:ext cx="3027361" cy="385763"/>
            </a:xfrm>
            <a:custGeom>
              <a:avLst/>
              <a:gdLst>
                <a:gd name="connsiteX0" fmla="*/ 0 w 2548542"/>
                <a:gd name="connsiteY0" fmla="*/ 56682 h 566821"/>
                <a:gd name="connsiteX1" fmla="*/ 56682 w 2548542"/>
                <a:gd name="connsiteY1" fmla="*/ 0 h 566821"/>
                <a:gd name="connsiteX2" fmla="*/ 2491860 w 2548542"/>
                <a:gd name="connsiteY2" fmla="*/ 0 h 566821"/>
                <a:gd name="connsiteX3" fmla="*/ 2548542 w 2548542"/>
                <a:gd name="connsiteY3" fmla="*/ 56682 h 566821"/>
                <a:gd name="connsiteX4" fmla="*/ 2548542 w 2548542"/>
                <a:gd name="connsiteY4" fmla="*/ 510139 h 566821"/>
                <a:gd name="connsiteX5" fmla="*/ 2491860 w 2548542"/>
                <a:gd name="connsiteY5" fmla="*/ 566821 h 566821"/>
                <a:gd name="connsiteX6" fmla="*/ 56682 w 2548542"/>
                <a:gd name="connsiteY6" fmla="*/ 566821 h 566821"/>
                <a:gd name="connsiteX7" fmla="*/ 0 w 2548542"/>
                <a:gd name="connsiteY7" fmla="*/ 510139 h 566821"/>
                <a:gd name="connsiteX8" fmla="*/ 0 w 2548542"/>
                <a:gd name="connsiteY8" fmla="*/ 56682 h 56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566821">
                  <a:moveTo>
                    <a:pt x="0" y="56682"/>
                  </a:moveTo>
                  <a:cubicBezTo>
                    <a:pt x="0" y="25377"/>
                    <a:pt x="25377" y="0"/>
                    <a:pt x="56682" y="0"/>
                  </a:cubicBezTo>
                  <a:lnTo>
                    <a:pt x="2491860" y="0"/>
                  </a:lnTo>
                  <a:cubicBezTo>
                    <a:pt x="2523165" y="0"/>
                    <a:pt x="2548542" y="25377"/>
                    <a:pt x="2548542" y="56682"/>
                  </a:cubicBezTo>
                  <a:lnTo>
                    <a:pt x="2548542" y="510139"/>
                  </a:lnTo>
                  <a:cubicBezTo>
                    <a:pt x="2548542" y="541444"/>
                    <a:pt x="2523165" y="566821"/>
                    <a:pt x="2491860" y="566821"/>
                  </a:cubicBezTo>
                  <a:lnTo>
                    <a:pt x="56682" y="566821"/>
                  </a:lnTo>
                  <a:cubicBezTo>
                    <a:pt x="25377" y="566821"/>
                    <a:pt x="0" y="541444"/>
                    <a:pt x="0" y="510139"/>
                  </a:cubicBezTo>
                  <a:lnTo>
                    <a:pt x="0" y="56682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492" tIns="25492" rIns="25492" bIns="2549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 err="1"/>
                <a:t>Prestitum</a:t>
              </a:r>
              <a:r>
                <a:rPr lang="de-DE" sz="1100" b="1" dirty="0"/>
                <a:t> (Schenkung)</a:t>
              </a:r>
              <a:endParaRPr lang="en-GB" sz="1100" b="1" dirty="0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8E6F7FDC-7082-806C-1E14-803EF5E50ACD}"/>
                </a:ext>
              </a:extLst>
            </p:cNvPr>
            <p:cNvSpPr/>
            <p:nvPr/>
          </p:nvSpPr>
          <p:spPr bwMode="auto">
            <a:xfrm>
              <a:off x="693328" y="5246626"/>
              <a:ext cx="2028825" cy="884237"/>
            </a:xfrm>
            <a:custGeom>
              <a:avLst/>
              <a:gdLst>
                <a:gd name="connsiteX0" fmla="*/ 0 w 1689658"/>
                <a:gd name="connsiteY0" fmla="*/ 127427 h 1274271"/>
                <a:gd name="connsiteX1" fmla="*/ 127427 w 1689658"/>
                <a:gd name="connsiteY1" fmla="*/ 0 h 1274271"/>
                <a:gd name="connsiteX2" fmla="*/ 1562231 w 1689658"/>
                <a:gd name="connsiteY2" fmla="*/ 0 h 1274271"/>
                <a:gd name="connsiteX3" fmla="*/ 1689658 w 1689658"/>
                <a:gd name="connsiteY3" fmla="*/ 127427 h 1274271"/>
                <a:gd name="connsiteX4" fmla="*/ 1689658 w 1689658"/>
                <a:gd name="connsiteY4" fmla="*/ 1146844 h 1274271"/>
                <a:gd name="connsiteX5" fmla="*/ 1562231 w 1689658"/>
                <a:gd name="connsiteY5" fmla="*/ 1274271 h 1274271"/>
                <a:gd name="connsiteX6" fmla="*/ 127427 w 1689658"/>
                <a:gd name="connsiteY6" fmla="*/ 1274271 h 1274271"/>
                <a:gd name="connsiteX7" fmla="*/ 0 w 1689658"/>
                <a:gd name="connsiteY7" fmla="*/ 1146844 h 1274271"/>
                <a:gd name="connsiteX8" fmla="*/ 0 w 1689658"/>
                <a:gd name="connsiteY8" fmla="*/ 127427 h 127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658" h="1274271">
                  <a:moveTo>
                    <a:pt x="0" y="127427"/>
                  </a:moveTo>
                  <a:cubicBezTo>
                    <a:pt x="0" y="57051"/>
                    <a:pt x="57051" y="0"/>
                    <a:pt x="127427" y="0"/>
                  </a:cubicBezTo>
                  <a:lnTo>
                    <a:pt x="1562231" y="0"/>
                  </a:lnTo>
                  <a:cubicBezTo>
                    <a:pt x="1632607" y="0"/>
                    <a:pt x="1689658" y="57051"/>
                    <a:pt x="1689658" y="127427"/>
                  </a:cubicBezTo>
                  <a:lnTo>
                    <a:pt x="1689658" y="1146844"/>
                  </a:lnTo>
                  <a:cubicBezTo>
                    <a:pt x="1689658" y="1217220"/>
                    <a:pt x="1632607" y="1274271"/>
                    <a:pt x="1562231" y="1274271"/>
                  </a:cubicBezTo>
                  <a:lnTo>
                    <a:pt x="127427" y="1274271"/>
                  </a:lnTo>
                  <a:cubicBezTo>
                    <a:pt x="57051" y="1274271"/>
                    <a:pt x="0" y="1217220"/>
                    <a:pt x="0" y="1146844"/>
                  </a:cubicBezTo>
                  <a:lnTo>
                    <a:pt x="0" y="127427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4942" tIns="44942" rIns="44942" bIns="44942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b="1" dirty="0">
                  <a:solidFill>
                    <a:schemeClr val="tx1"/>
                  </a:solidFill>
                </a:rPr>
                <a:t>Dominium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Herrschaft</a:t>
              </a:r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EF63CA9F-507A-9B55-6A50-441A258EB1DD}"/>
                </a:ext>
              </a:extLst>
            </p:cNvPr>
            <p:cNvSpPr/>
            <p:nvPr/>
          </p:nvSpPr>
          <p:spPr bwMode="auto">
            <a:xfrm>
              <a:off x="3044415" y="5125976"/>
              <a:ext cx="2143125" cy="623887"/>
            </a:xfrm>
            <a:custGeom>
              <a:avLst/>
              <a:gdLst>
                <a:gd name="connsiteX0" fmla="*/ 0 w 2548542"/>
                <a:gd name="connsiteY0" fmla="*/ 64218 h 642181"/>
                <a:gd name="connsiteX1" fmla="*/ 64218 w 2548542"/>
                <a:gd name="connsiteY1" fmla="*/ 0 h 642181"/>
                <a:gd name="connsiteX2" fmla="*/ 2484324 w 2548542"/>
                <a:gd name="connsiteY2" fmla="*/ 0 h 642181"/>
                <a:gd name="connsiteX3" fmla="*/ 2548542 w 2548542"/>
                <a:gd name="connsiteY3" fmla="*/ 64218 h 642181"/>
                <a:gd name="connsiteX4" fmla="*/ 2548542 w 2548542"/>
                <a:gd name="connsiteY4" fmla="*/ 577963 h 642181"/>
                <a:gd name="connsiteX5" fmla="*/ 2484324 w 2548542"/>
                <a:gd name="connsiteY5" fmla="*/ 642181 h 642181"/>
                <a:gd name="connsiteX6" fmla="*/ 64218 w 2548542"/>
                <a:gd name="connsiteY6" fmla="*/ 642181 h 642181"/>
                <a:gd name="connsiteX7" fmla="*/ 0 w 2548542"/>
                <a:gd name="connsiteY7" fmla="*/ 577963 h 642181"/>
                <a:gd name="connsiteX8" fmla="*/ 0 w 2548542"/>
                <a:gd name="connsiteY8" fmla="*/ 64218 h 64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642181">
                  <a:moveTo>
                    <a:pt x="0" y="64218"/>
                  </a:moveTo>
                  <a:cubicBezTo>
                    <a:pt x="0" y="28751"/>
                    <a:pt x="28751" y="0"/>
                    <a:pt x="64218" y="0"/>
                  </a:cubicBezTo>
                  <a:lnTo>
                    <a:pt x="2484324" y="0"/>
                  </a:lnTo>
                  <a:cubicBezTo>
                    <a:pt x="2519791" y="0"/>
                    <a:pt x="2548542" y="28751"/>
                    <a:pt x="2548542" y="64218"/>
                  </a:cubicBezTo>
                  <a:lnTo>
                    <a:pt x="2548542" y="577963"/>
                  </a:lnTo>
                  <a:cubicBezTo>
                    <a:pt x="2548542" y="613430"/>
                    <a:pt x="2519791" y="642181"/>
                    <a:pt x="2484324" y="642181"/>
                  </a:cubicBezTo>
                  <a:lnTo>
                    <a:pt x="64218" y="642181"/>
                  </a:lnTo>
                  <a:cubicBezTo>
                    <a:pt x="28751" y="642181"/>
                    <a:pt x="0" y="613430"/>
                    <a:pt x="0" y="577963"/>
                  </a:cubicBezTo>
                  <a:lnTo>
                    <a:pt x="0" y="64218"/>
                  </a:lnTo>
                  <a:close/>
                </a:path>
              </a:pathLst>
            </a:custGeom>
            <a:grpFill/>
            <a:ln w="57150">
              <a:solidFill>
                <a:schemeClr val="tx1"/>
              </a:solidFill>
            </a:ln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429" tIns="26429" rIns="26429" bIns="26429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>
                  <a:solidFill>
                    <a:schemeClr val="tx1"/>
                  </a:solidFill>
                </a:rPr>
                <a:t>Dominium </a:t>
              </a:r>
              <a:r>
                <a:rPr lang="de-DE" sz="1100" b="1" dirty="0" err="1">
                  <a:solidFill>
                    <a:schemeClr val="tx1"/>
                  </a:solidFill>
                </a:rPr>
                <a:t>utile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>
                  <a:solidFill>
                    <a:schemeClr val="tx1"/>
                  </a:solidFill>
                </a:rPr>
                <a:t>Nutzwert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FE4C2E17-E667-4090-A490-E99940D36141}"/>
                </a:ext>
              </a:extLst>
            </p:cNvPr>
            <p:cNvSpPr/>
            <p:nvPr/>
          </p:nvSpPr>
          <p:spPr bwMode="auto">
            <a:xfrm>
              <a:off x="3044415" y="5978463"/>
              <a:ext cx="2143125" cy="522288"/>
            </a:xfrm>
            <a:custGeom>
              <a:avLst/>
              <a:gdLst>
                <a:gd name="connsiteX0" fmla="*/ 0 w 2548542"/>
                <a:gd name="connsiteY0" fmla="*/ 52192 h 521915"/>
                <a:gd name="connsiteX1" fmla="*/ 52192 w 2548542"/>
                <a:gd name="connsiteY1" fmla="*/ 0 h 521915"/>
                <a:gd name="connsiteX2" fmla="*/ 2496351 w 2548542"/>
                <a:gd name="connsiteY2" fmla="*/ 0 h 521915"/>
                <a:gd name="connsiteX3" fmla="*/ 2548543 w 2548542"/>
                <a:gd name="connsiteY3" fmla="*/ 52192 h 521915"/>
                <a:gd name="connsiteX4" fmla="*/ 2548542 w 2548542"/>
                <a:gd name="connsiteY4" fmla="*/ 469724 h 521915"/>
                <a:gd name="connsiteX5" fmla="*/ 2496350 w 2548542"/>
                <a:gd name="connsiteY5" fmla="*/ 521916 h 521915"/>
                <a:gd name="connsiteX6" fmla="*/ 52192 w 2548542"/>
                <a:gd name="connsiteY6" fmla="*/ 521915 h 521915"/>
                <a:gd name="connsiteX7" fmla="*/ 0 w 2548542"/>
                <a:gd name="connsiteY7" fmla="*/ 469723 h 521915"/>
                <a:gd name="connsiteX8" fmla="*/ 0 w 2548542"/>
                <a:gd name="connsiteY8" fmla="*/ 52192 h 5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8542" h="521915">
                  <a:moveTo>
                    <a:pt x="0" y="52192"/>
                  </a:moveTo>
                  <a:cubicBezTo>
                    <a:pt x="0" y="23367"/>
                    <a:pt x="23367" y="0"/>
                    <a:pt x="52192" y="0"/>
                  </a:cubicBezTo>
                  <a:lnTo>
                    <a:pt x="2496351" y="0"/>
                  </a:lnTo>
                  <a:cubicBezTo>
                    <a:pt x="2525176" y="0"/>
                    <a:pt x="2548543" y="23367"/>
                    <a:pt x="2548543" y="52192"/>
                  </a:cubicBezTo>
                  <a:cubicBezTo>
                    <a:pt x="2548543" y="191369"/>
                    <a:pt x="2548542" y="330547"/>
                    <a:pt x="2548542" y="469724"/>
                  </a:cubicBezTo>
                  <a:cubicBezTo>
                    <a:pt x="2548542" y="498549"/>
                    <a:pt x="2525175" y="521916"/>
                    <a:pt x="2496350" y="521916"/>
                  </a:cubicBezTo>
                  <a:lnTo>
                    <a:pt x="52192" y="521915"/>
                  </a:lnTo>
                  <a:cubicBezTo>
                    <a:pt x="23367" y="521915"/>
                    <a:pt x="0" y="498548"/>
                    <a:pt x="0" y="469723"/>
                  </a:cubicBezTo>
                  <a:lnTo>
                    <a:pt x="0" y="52192"/>
                  </a:lnTo>
                  <a:close/>
                </a:path>
              </a:pathLst>
            </a:custGeom>
            <a:grpFill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906" tIns="22906" rIns="22906" bIns="22906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>
                  <a:solidFill>
                    <a:schemeClr val="tx1"/>
                  </a:solidFill>
                </a:rPr>
                <a:t>Dominium</a:t>
              </a:r>
              <a:r>
                <a:rPr lang="de-DE" sz="1100" b="1" dirty="0">
                  <a:solidFill>
                    <a:schemeClr val="bg1"/>
                  </a:solidFill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</a:rPr>
                <a:t>directum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100" b="1" dirty="0">
                  <a:solidFill>
                    <a:schemeClr val="tx1"/>
                  </a:solidFill>
                </a:rPr>
                <a:t>Sacheigentum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E07856E5-5FD7-2573-9701-D97CC7AE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B774CA-7467-42B9-9717-6314EDCE9814}" type="slidenum">
              <a:rPr lang="de-DE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de-DE" sz="1200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7885F2F3-7230-FFB1-3DCB-5391F64FCF92}"/>
              </a:ext>
            </a:extLst>
          </p:cNvPr>
          <p:cNvSpPr/>
          <p:nvPr/>
        </p:nvSpPr>
        <p:spPr>
          <a:xfrm>
            <a:off x="5737717" y="4969681"/>
            <a:ext cx="1757363" cy="484188"/>
          </a:xfrm>
          <a:custGeom>
            <a:avLst/>
            <a:gdLst>
              <a:gd name="connsiteX0" fmla="*/ 0 w 2548542"/>
              <a:gd name="connsiteY0" fmla="*/ 64218 h 642181"/>
              <a:gd name="connsiteX1" fmla="*/ 64218 w 2548542"/>
              <a:gd name="connsiteY1" fmla="*/ 0 h 642181"/>
              <a:gd name="connsiteX2" fmla="*/ 2484324 w 2548542"/>
              <a:gd name="connsiteY2" fmla="*/ 0 h 642181"/>
              <a:gd name="connsiteX3" fmla="*/ 2548542 w 2548542"/>
              <a:gd name="connsiteY3" fmla="*/ 64218 h 642181"/>
              <a:gd name="connsiteX4" fmla="*/ 2548542 w 2548542"/>
              <a:gd name="connsiteY4" fmla="*/ 577963 h 642181"/>
              <a:gd name="connsiteX5" fmla="*/ 2484324 w 2548542"/>
              <a:gd name="connsiteY5" fmla="*/ 642181 h 642181"/>
              <a:gd name="connsiteX6" fmla="*/ 64218 w 2548542"/>
              <a:gd name="connsiteY6" fmla="*/ 642181 h 642181"/>
              <a:gd name="connsiteX7" fmla="*/ 0 w 2548542"/>
              <a:gd name="connsiteY7" fmla="*/ 577963 h 642181"/>
              <a:gd name="connsiteX8" fmla="*/ 0 w 2548542"/>
              <a:gd name="connsiteY8" fmla="*/ 64218 h 6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8542" h="642181">
                <a:moveTo>
                  <a:pt x="0" y="64218"/>
                </a:moveTo>
                <a:cubicBezTo>
                  <a:pt x="0" y="28751"/>
                  <a:pt x="28751" y="0"/>
                  <a:pt x="64218" y="0"/>
                </a:cubicBezTo>
                <a:lnTo>
                  <a:pt x="2484324" y="0"/>
                </a:lnTo>
                <a:cubicBezTo>
                  <a:pt x="2519791" y="0"/>
                  <a:pt x="2548542" y="28751"/>
                  <a:pt x="2548542" y="64218"/>
                </a:cubicBezTo>
                <a:lnTo>
                  <a:pt x="2548542" y="577963"/>
                </a:lnTo>
                <a:cubicBezTo>
                  <a:pt x="2548542" y="613430"/>
                  <a:pt x="2519791" y="642181"/>
                  <a:pt x="2484324" y="642181"/>
                </a:cubicBezTo>
                <a:lnTo>
                  <a:pt x="64218" y="642181"/>
                </a:lnTo>
                <a:cubicBezTo>
                  <a:pt x="28751" y="642181"/>
                  <a:pt x="0" y="613430"/>
                  <a:pt x="0" y="577963"/>
                </a:cubicBezTo>
                <a:lnTo>
                  <a:pt x="0" y="642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429" tIns="26429" rIns="26429" bIns="26429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050" b="1" dirty="0">
                <a:solidFill>
                  <a:schemeClr val="tx1"/>
                </a:solidFill>
              </a:rPr>
              <a:t>Usus </a:t>
            </a:r>
            <a:r>
              <a:rPr lang="de-DE" sz="1050" b="1" dirty="0" err="1">
                <a:solidFill>
                  <a:schemeClr val="tx1"/>
                </a:solidFill>
              </a:rPr>
              <a:t>fructus</a:t>
            </a:r>
            <a:r>
              <a:rPr lang="de-DE" sz="1050" b="1" dirty="0">
                <a:solidFill>
                  <a:schemeClr val="tx1"/>
                </a:solidFill>
              </a:rPr>
              <a:t>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050" b="1" dirty="0">
                <a:solidFill>
                  <a:schemeClr val="tx1"/>
                </a:solidFill>
              </a:rPr>
              <a:t>(Fruchtziehung)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34" name="Freihandform 33">
            <a:extLst>
              <a:ext uri="{FF2B5EF4-FFF2-40B4-BE49-F238E27FC236}">
                <a16:creationId xmlns:a16="http://schemas.microsoft.com/office/drawing/2014/main" id="{1F1A873F-E9F2-E9A6-BD16-4A22A2B008C6}"/>
              </a:ext>
            </a:extLst>
          </p:cNvPr>
          <p:cNvSpPr/>
          <p:nvPr/>
        </p:nvSpPr>
        <p:spPr>
          <a:xfrm>
            <a:off x="5754456" y="5633616"/>
            <a:ext cx="1749425" cy="409575"/>
          </a:xfrm>
          <a:custGeom>
            <a:avLst/>
            <a:gdLst>
              <a:gd name="connsiteX0" fmla="*/ 0 w 2548542"/>
              <a:gd name="connsiteY0" fmla="*/ 64218 h 642181"/>
              <a:gd name="connsiteX1" fmla="*/ 64218 w 2548542"/>
              <a:gd name="connsiteY1" fmla="*/ 0 h 642181"/>
              <a:gd name="connsiteX2" fmla="*/ 2484324 w 2548542"/>
              <a:gd name="connsiteY2" fmla="*/ 0 h 642181"/>
              <a:gd name="connsiteX3" fmla="*/ 2548542 w 2548542"/>
              <a:gd name="connsiteY3" fmla="*/ 64218 h 642181"/>
              <a:gd name="connsiteX4" fmla="*/ 2548542 w 2548542"/>
              <a:gd name="connsiteY4" fmla="*/ 577963 h 642181"/>
              <a:gd name="connsiteX5" fmla="*/ 2484324 w 2548542"/>
              <a:gd name="connsiteY5" fmla="*/ 642181 h 642181"/>
              <a:gd name="connsiteX6" fmla="*/ 64218 w 2548542"/>
              <a:gd name="connsiteY6" fmla="*/ 642181 h 642181"/>
              <a:gd name="connsiteX7" fmla="*/ 0 w 2548542"/>
              <a:gd name="connsiteY7" fmla="*/ 577963 h 642181"/>
              <a:gd name="connsiteX8" fmla="*/ 0 w 2548542"/>
              <a:gd name="connsiteY8" fmla="*/ 64218 h 6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8542" h="642181">
                <a:moveTo>
                  <a:pt x="0" y="64218"/>
                </a:moveTo>
                <a:cubicBezTo>
                  <a:pt x="0" y="28751"/>
                  <a:pt x="28751" y="0"/>
                  <a:pt x="64218" y="0"/>
                </a:cubicBezTo>
                <a:lnTo>
                  <a:pt x="2484324" y="0"/>
                </a:lnTo>
                <a:cubicBezTo>
                  <a:pt x="2519791" y="0"/>
                  <a:pt x="2548542" y="28751"/>
                  <a:pt x="2548542" y="64218"/>
                </a:cubicBezTo>
                <a:lnTo>
                  <a:pt x="2548542" y="577963"/>
                </a:lnTo>
                <a:cubicBezTo>
                  <a:pt x="2548542" y="613430"/>
                  <a:pt x="2519791" y="642181"/>
                  <a:pt x="2484324" y="642181"/>
                </a:cubicBezTo>
                <a:lnTo>
                  <a:pt x="64218" y="642181"/>
                </a:lnTo>
                <a:cubicBezTo>
                  <a:pt x="28751" y="642181"/>
                  <a:pt x="0" y="613430"/>
                  <a:pt x="0" y="577963"/>
                </a:cubicBezTo>
                <a:lnTo>
                  <a:pt x="0" y="642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429" tIns="26429" rIns="26429" bIns="26429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050" b="1" dirty="0" err="1">
                <a:solidFill>
                  <a:schemeClr val="tx1"/>
                </a:solidFill>
              </a:rPr>
              <a:t>Servitudo</a:t>
            </a:r>
            <a:r>
              <a:rPr lang="de-DE" sz="1050" b="1" dirty="0">
                <a:solidFill>
                  <a:schemeClr val="bg1"/>
                </a:solidFill>
              </a:rPr>
              <a:t>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050" b="1" dirty="0">
                <a:solidFill>
                  <a:schemeClr val="bg1"/>
                </a:solidFill>
              </a:rPr>
              <a:t>(</a:t>
            </a:r>
            <a:r>
              <a:rPr lang="de-DE" sz="1050" b="1" dirty="0">
                <a:solidFill>
                  <a:schemeClr val="tx1"/>
                </a:solidFill>
              </a:rPr>
              <a:t>Dienstbarkeiten</a:t>
            </a:r>
            <a:r>
              <a:rPr lang="de-DE" sz="1050" b="1" dirty="0">
                <a:solidFill>
                  <a:schemeClr val="bg1"/>
                </a:solidFill>
              </a:rPr>
              <a:t>)</a:t>
            </a:r>
            <a:endParaRPr lang="en-GB" sz="1050" b="1" dirty="0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3BDE708-86CB-31A2-F3E1-9F18FA276282}"/>
              </a:ext>
            </a:extLst>
          </p:cNvPr>
          <p:cNvGrpSpPr/>
          <p:nvPr/>
        </p:nvGrpSpPr>
        <p:grpSpPr>
          <a:xfrm>
            <a:off x="5852864" y="1511014"/>
            <a:ext cx="577850" cy="545494"/>
            <a:chOff x="5852864" y="1464361"/>
            <a:chExt cx="577850" cy="545494"/>
          </a:xfrm>
        </p:grpSpPr>
        <p:cxnSp>
          <p:nvCxnSpPr>
            <p:cNvPr id="9226" name="Gerade Verbindung mit Pfeil 41">
              <a:extLst>
                <a:ext uri="{FF2B5EF4-FFF2-40B4-BE49-F238E27FC236}">
                  <a16:creationId xmlns:a16="http://schemas.microsoft.com/office/drawing/2014/main" id="{32AD9231-F18D-9FA7-D476-100DE0650A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03664" y="1464361"/>
              <a:ext cx="527050" cy="21224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Gerade Verbindung mit Pfeil 43">
              <a:extLst>
                <a:ext uri="{FF2B5EF4-FFF2-40B4-BE49-F238E27FC236}">
                  <a16:creationId xmlns:a16="http://schemas.microsoft.com/office/drawing/2014/main" id="{60FBB20B-26AB-9660-CDE4-C9353F1FDD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52864" y="1676607"/>
              <a:ext cx="577850" cy="33324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151C756-C79D-4EBE-2A97-51F2207529B4}"/>
              </a:ext>
            </a:extLst>
          </p:cNvPr>
          <p:cNvGrpSpPr/>
          <p:nvPr/>
        </p:nvGrpSpPr>
        <p:grpSpPr>
          <a:xfrm>
            <a:off x="2737210" y="5494171"/>
            <a:ext cx="321654" cy="711951"/>
            <a:chOff x="2737210" y="5494171"/>
            <a:chExt cx="321654" cy="711951"/>
          </a:xfrm>
        </p:grpSpPr>
        <p:cxnSp>
          <p:nvCxnSpPr>
            <p:cNvPr id="9228" name="Gerade Verbindung mit Pfeil 45">
              <a:extLst>
                <a:ext uri="{FF2B5EF4-FFF2-40B4-BE49-F238E27FC236}">
                  <a16:creationId xmlns:a16="http://schemas.microsoft.com/office/drawing/2014/main" id="{C35410C5-D865-5246-38CF-95218EE28C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71800" y="5494171"/>
              <a:ext cx="287064" cy="2018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Gerade Verbindung mit Pfeil 47">
              <a:extLst>
                <a:ext uri="{FF2B5EF4-FFF2-40B4-BE49-F238E27FC236}">
                  <a16:creationId xmlns:a16="http://schemas.microsoft.com/office/drawing/2014/main" id="{EEB1C8E4-E5FD-C642-0988-4CCEA724A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37210" y="5655260"/>
              <a:ext cx="268288" cy="5508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E7F8300-5CE8-AC34-7DAB-9E9A8FC9A6BD}"/>
              </a:ext>
            </a:extLst>
          </p:cNvPr>
          <p:cNvGrpSpPr/>
          <p:nvPr/>
        </p:nvGrpSpPr>
        <p:grpSpPr>
          <a:xfrm>
            <a:off x="5183584" y="5153705"/>
            <a:ext cx="638718" cy="715250"/>
            <a:chOff x="5183584" y="5153705"/>
            <a:chExt cx="638718" cy="715250"/>
          </a:xfrm>
        </p:grpSpPr>
        <p:cxnSp>
          <p:nvCxnSpPr>
            <p:cNvPr id="9230" name="Gerade Verbindung mit Pfeil 49">
              <a:extLst>
                <a:ext uri="{FF2B5EF4-FFF2-40B4-BE49-F238E27FC236}">
                  <a16:creationId xmlns:a16="http://schemas.microsoft.com/office/drawing/2014/main" id="{99904F68-FA6D-E2EA-20C6-0630094FCE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3584" y="5153705"/>
              <a:ext cx="570872" cy="2842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Gerade Verbindung mit Pfeil 51">
              <a:extLst>
                <a:ext uri="{FF2B5EF4-FFF2-40B4-BE49-F238E27FC236}">
                  <a16:creationId xmlns:a16="http://schemas.microsoft.com/office/drawing/2014/main" id="{7327B73B-E881-9062-DFC1-19DCA29288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93505" y="5494171"/>
              <a:ext cx="628797" cy="3747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386C440-2C23-D12B-0743-A7819F0C862D}"/>
              </a:ext>
            </a:extLst>
          </p:cNvPr>
          <p:cNvGrpSpPr/>
          <p:nvPr/>
        </p:nvGrpSpPr>
        <p:grpSpPr>
          <a:xfrm>
            <a:off x="4008188" y="3257724"/>
            <a:ext cx="563812" cy="1342268"/>
            <a:chOff x="4008188" y="3257724"/>
            <a:chExt cx="563812" cy="1342268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742A0CEA-5992-5B68-3295-94EC71FBB13A}"/>
                </a:ext>
              </a:extLst>
            </p:cNvPr>
            <p:cNvCxnSpPr/>
            <p:nvPr/>
          </p:nvCxnSpPr>
          <p:spPr bwMode="auto">
            <a:xfrm flipV="1">
              <a:off x="4008188" y="3257724"/>
              <a:ext cx="538661" cy="6566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F6F99F8D-6B8A-21A9-A0B1-420D0D25CD88}"/>
                </a:ext>
              </a:extLst>
            </p:cNvPr>
            <p:cNvCxnSpPr/>
            <p:nvPr/>
          </p:nvCxnSpPr>
          <p:spPr bwMode="auto">
            <a:xfrm>
              <a:off x="4008188" y="3934299"/>
              <a:ext cx="563812" cy="6656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8795C19-40CF-3459-6A2B-50EC8A4CD851}"/>
              </a:ext>
            </a:extLst>
          </p:cNvPr>
          <p:cNvSpPr txBox="1"/>
          <p:nvPr/>
        </p:nvSpPr>
        <p:spPr>
          <a:xfrm>
            <a:off x="2195736" y="116632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Abbildung 4 Kooperationsformen im römischen Recht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1">
            <a:extLst>
              <a:ext uri="{FF2B5EF4-FFF2-40B4-BE49-F238E27FC236}">
                <a16:creationId xmlns:a16="http://schemas.microsoft.com/office/drawing/2014/main" id="{B55077F1-9074-8B42-9DEA-BD1B8E15A0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53914C-877C-4224-B460-D3E574B52A70}" type="datetime1">
              <a:rPr lang="de-DE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08.08.2023</a:t>
            </a:fld>
            <a:endParaRPr lang="de-DE" altLang="de-DE" sz="1200"/>
          </a:p>
        </p:txBody>
      </p:sp>
      <p:sp>
        <p:nvSpPr>
          <p:cNvPr id="10243" name="Fußzeilenplatzhalter 2">
            <a:extLst>
              <a:ext uri="{FF2B5EF4-FFF2-40B4-BE49-F238E27FC236}">
                <a16:creationId xmlns:a16="http://schemas.microsoft.com/office/drawing/2014/main" id="{6864AA8A-5B9C-48A9-1011-7D53CB1C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Prof.Dr. jur.Udo Reifner</a:t>
            </a: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A1F62CDE-BA1C-BF57-2A09-0908B088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D46A8-C7B3-4BCF-83E6-EF1286A1DB25}" type="slidenum">
              <a:rPr lang="de-DE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z="120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AFFF615-C0B8-00A1-3180-9007F69BF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571142"/>
              </p:ext>
            </p:extLst>
          </p:nvPr>
        </p:nvGraphicFramePr>
        <p:xfrm>
          <a:off x="755576" y="2564904"/>
          <a:ext cx="7992888" cy="362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FEF605F-C865-67D0-5CA5-7E8BA750B0E4}"/>
              </a:ext>
            </a:extLst>
          </p:cNvPr>
          <p:cNvSpPr txBox="1"/>
          <p:nvPr/>
        </p:nvSpPr>
        <p:spPr>
          <a:xfrm>
            <a:off x="2590800" y="620688"/>
            <a:ext cx="50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Abbildung 6 </a:t>
            </a:r>
            <a:r>
              <a:rPr lang="de-DE" sz="1400" dirty="0" err="1"/>
              <a:t>Locatio</a:t>
            </a:r>
            <a:r>
              <a:rPr lang="de-DE" sz="1400" dirty="0"/>
              <a:t> </a:t>
            </a:r>
            <a:r>
              <a:rPr lang="de-DE" sz="1400" dirty="0" err="1"/>
              <a:t>Conductio</a:t>
            </a:r>
            <a:r>
              <a:rPr lang="de-DE" sz="1400" dirty="0"/>
              <a:t> (Mietvertrag)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904A1-9CF1-6FA6-E32E-68A1AA5F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Abbildung 8: Pluralität der Nutzungsverträge im BGB (= Grafik 1 S. 206)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58C655-4553-9FC6-268C-F9DEF33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B3BD963-EE77-47CD-BFE1-F3C2A6DDF449}" type="datetime1">
              <a:rPr lang="de-DE" smtClean="0"/>
              <a:pPr>
                <a:spcAft>
                  <a:spcPts val="600"/>
                </a:spcAft>
                <a:defRPr/>
              </a:pPr>
              <a:t>08.08.2023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BC4C8-D723-BB68-3D60-83EB3931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B748C-B85D-1971-77BC-8E5BF661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3F7DA89D-5415-424A-BF6A-68FADF396C77}" type="slidenum">
              <a:rPr lang="de-DE" altLang="de-DE" smtClean="0"/>
              <a:pPr>
                <a:spcAft>
                  <a:spcPts val="600"/>
                </a:spcAft>
                <a:defRPr/>
              </a:pPr>
              <a:t>7</a:t>
            </a:fld>
            <a:endParaRPr lang="de-DE" alt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9CBA185-CEBB-FE66-BAE2-DC5BF75BD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9143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1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69847-03A4-155A-05C1-F5B935A6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D963-EE77-47CD-BFE1-F3C2A6DDF449}" type="datetime1">
              <a:rPr lang="de-DE" smtClean="0"/>
              <a:pPr>
                <a:defRPr/>
              </a:pPr>
              <a:t>08.08.2023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110653-7612-4A44-C2A8-013888B7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Prof.Dr. jur.Udo Reifner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190770-8A20-485E-621A-707B632F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DA89D-5415-424A-BF6A-68FADF396C7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8B5C6BC-E715-A15E-E9DB-B3B919078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865543"/>
              </p:ext>
            </p:extLst>
          </p:nvPr>
        </p:nvGraphicFramePr>
        <p:xfrm>
          <a:off x="683568" y="1772816"/>
          <a:ext cx="7776863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C55977B-AAC6-699E-3161-2CA587747586}"/>
              </a:ext>
            </a:extLst>
          </p:cNvPr>
          <p:cNvSpPr txBox="1"/>
          <p:nvPr/>
        </p:nvSpPr>
        <p:spPr>
          <a:xfrm>
            <a:off x="1475656" y="14847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../Bilder/Mietvertrag.pdf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=70mm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E0CAFA-122F-9FB5-6AA8-2939D7C1372B}"/>
              </a:ext>
            </a:extLst>
          </p:cNvPr>
          <p:cNvSpPr txBox="1"/>
          <p:nvPr/>
        </p:nvSpPr>
        <p:spPr>
          <a:xfrm>
            <a:off x="1691680" y="8367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Abbildung 10 Mietvertrag </a:t>
            </a:r>
            <a:r>
              <a:rPr lang="de-DE" dirty="0" err="1"/>
              <a:t>i.w</a:t>
            </a:r>
            <a:r>
              <a:rPr lang="de-DE" dirty="0"/>
              <a:t>. S. (S. 353)</a:t>
            </a:r>
          </a:p>
        </p:txBody>
      </p:sp>
    </p:spTree>
    <p:extLst>
      <p:ext uri="{BB962C8B-B14F-4D97-AF65-F5344CB8AC3E}">
        <p14:creationId xmlns:p14="http://schemas.microsoft.com/office/powerpoint/2010/main" val="2290527754"/>
      </p:ext>
    </p:extLst>
  </p:cSld>
  <p:clrMapOvr>
    <a:masterClrMapping/>
  </p:clrMapOvr>
</p:sld>
</file>

<file path=ppt/theme/theme1.xml><?xml version="1.0" encoding="utf-8"?>
<a:theme xmlns:a="http://schemas.openxmlformats.org/drawingml/2006/main" name="Finsternis">
  <a:themeElements>
    <a:clrScheme name="Finsternis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Finsternis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insternis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sternis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sternis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sternis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sternis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sternis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sternis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sternis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sternis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sternis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Pages>20</Pages>
  <Words>467</Words>
  <Application>Microsoft Office PowerPoint</Application>
  <PresentationFormat>Letter (8,5x11 Zoll)</PresentationFormat>
  <Paragraphs>144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Finsternis</vt:lpstr>
      <vt:lpstr>Acrobat Document</vt:lpstr>
      <vt:lpstr>Abbildungen zum Buch „Der andere Vertrag“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Abbildung 8: Pluralität der Nutzungsverträge im BGB (= Grafik 1 S. 206)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eines Kündigungsfalls I</dc:title>
  <dc:subject/>
  <dc:creator>Institut für Finanzdienstleistungen</dc:creator>
  <cp:keywords/>
  <dc:description/>
  <cp:lastModifiedBy>Udo Reifner</cp:lastModifiedBy>
  <cp:revision>267</cp:revision>
  <cp:lastPrinted>1997-10-20T10:46:02Z</cp:lastPrinted>
  <dcterms:created xsi:type="dcterms:W3CDTF">1995-04-10T10:05:34Z</dcterms:created>
  <dcterms:modified xsi:type="dcterms:W3CDTF">2023-08-08T17:26:46Z</dcterms:modified>
</cp:coreProperties>
</file>